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6858000" cx="12192000"/>
  <p:notesSz cx="6858000" cy="9144000"/>
  <p:embeddedFontLst>
    <p:embeddedFont>
      <p:font typeface="Quattrocento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41" roundtripDataSignature="AMtx7mgNIXTb2fNR20SyuFXVARXdlLEo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QuattrocentoSans-boldItalic.fntdata"/><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QuattrocentoSans-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QuattrocentoSans-italic.fntdata"/><Relationship Id="rId16" Type="http://schemas.openxmlformats.org/officeDocument/2006/relationships/slide" Target="slides/slide11.xml"/><Relationship Id="rId38" Type="http://schemas.openxmlformats.org/officeDocument/2006/relationships/font" Target="fonts/Quattrocento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 name="Google Shape;24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85f3bc64d_1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ge85f3bc64d_1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85f3bc64d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ge85f3bc64d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b464c7f43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geb464c7f43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Lecture notes go here</a:t>
            </a:r>
            <a:endParaRPr/>
          </a:p>
        </p:txBody>
      </p:sp>
      <p:sp>
        <p:nvSpPr>
          <p:cNvPr id="141" name="Google Shape;14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85f3bc64d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ge85f3bc64d_1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ge85f3bc64d_1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85f3bc64d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ge85f3bc64d_1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ge85f3bc64d_1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85f3bc64d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ge85f3bc64d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ge85f3bc64d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e85f3bc64d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ge85f3bc64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Slide Show mode, click the arrow to enter the PowerPoint Getting Started Center.</a:t>
            </a:r>
            <a:endParaRPr/>
          </a:p>
        </p:txBody>
      </p:sp>
      <p:sp>
        <p:nvSpPr>
          <p:cNvPr id="388" name="Google Shape;388;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64" name="Google Shape;164;p4:notes"/>
          <p:cNvSpPr txBox="1"/>
          <p:nvPr/>
        </p:nvSpPr>
        <p:spPr>
          <a:xfrm>
            <a:off x="3971925" y="8774113"/>
            <a:ext cx="3038475" cy="461962"/>
          </a:xfrm>
          <a:prstGeom prst="rect">
            <a:avLst/>
          </a:prstGeom>
          <a:noFill/>
          <a:ln>
            <a:noFill/>
          </a:ln>
        </p:spPr>
        <p:txBody>
          <a:bodyPr anchorCtr="0" anchor="b" bIns="46400" lIns="92825" spcFirstLastPara="1" rIns="92825" wrap="square" tIns="464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65" name="Google Shape;16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 name="Google Shape;16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85f3bc64d_1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73" name="Google Shape;173;ge85f3bc64d_1_30:notes"/>
          <p:cNvSpPr txBox="1"/>
          <p:nvPr/>
        </p:nvSpPr>
        <p:spPr>
          <a:xfrm>
            <a:off x="3971925" y="8774113"/>
            <a:ext cx="3038400" cy="462000"/>
          </a:xfrm>
          <a:prstGeom prst="rect">
            <a:avLst/>
          </a:prstGeom>
          <a:noFill/>
          <a:ln>
            <a:noFill/>
          </a:ln>
        </p:spPr>
        <p:txBody>
          <a:bodyPr anchorCtr="0" anchor="b" bIns="46400" lIns="92825" spcFirstLastPara="1" rIns="92825" wrap="square" tIns="464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74" name="Google Shape;174;ge85f3bc64d_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5" name="Google Shape;175;ge85f3bc64d_1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565655"/>
        </a:solidFill>
      </p:bgPr>
    </p:bg>
    <p:spTree>
      <p:nvGrpSpPr>
        <p:cNvPr id="15" name="Shape 15"/>
        <p:cNvGrpSpPr/>
        <p:nvPr/>
      </p:nvGrpSpPr>
      <p:grpSpPr>
        <a:xfrm>
          <a:off x="0" y="0"/>
          <a:ext cx="0" cy="0"/>
          <a:chOff x="0" y="0"/>
          <a:chExt cx="0" cy="0"/>
        </a:xfrm>
      </p:grpSpPr>
      <p:sp>
        <p:nvSpPr>
          <p:cNvPr id="16" name="Google Shape;16;p59"/>
          <p:cNvSpPr/>
          <p:nvPr/>
        </p:nvSpPr>
        <p:spPr>
          <a:xfrm>
            <a:off x="0" y="0"/>
            <a:ext cx="12192000" cy="4866468"/>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7" name="Google Shape;17;p59"/>
          <p:cNvSpPr txBox="1"/>
          <p:nvPr>
            <p:ph type="ctrTitle"/>
          </p:nvPr>
        </p:nvSpPr>
        <p:spPr>
          <a:xfrm>
            <a:off x="838200" y="2061006"/>
            <a:ext cx="10515600" cy="2387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5400"/>
              <a:buFont typeface="Quattrocento Sans"/>
              <a:buNone/>
              <a:defRPr sz="5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59"/>
          <p:cNvSpPr txBox="1"/>
          <p:nvPr>
            <p:ph idx="1" type="subTitle"/>
          </p:nvPr>
        </p:nvSpPr>
        <p:spPr>
          <a:xfrm>
            <a:off x="838202" y="5110609"/>
            <a:ext cx="10515598" cy="1137793"/>
          </a:xfrm>
          <a:prstGeom prst="rect">
            <a:avLst/>
          </a:prstGeom>
          <a:noFill/>
          <a:ln>
            <a:noFill/>
          </a:ln>
        </p:spPr>
        <p:txBody>
          <a:bodyPr anchorCtr="0" anchor="t" bIns="45700" lIns="91425" spcFirstLastPara="1" rIns="91425" wrap="square" tIns="45700">
            <a:normAutofit/>
          </a:bodyPr>
          <a:lstStyle>
            <a:lvl1pPr lvl="0" algn="r">
              <a:lnSpc>
                <a:spcPct val="150000"/>
              </a:lnSpc>
              <a:spcBef>
                <a:spcPts val="600"/>
              </a:spcBef>
              <a:spcAft>
                <a:spcPts val="0"/>
              </a:spcAft>
              <a:buClr>
                <a:schemeClr val="lt1"/>
              </a:buClr>
              <a:buSzPts val="2800"/>
              <a:buNone/>
              <a:defRPr sz="2800">
                <a:solidFill>
                  <a:schemeClr val="lt1"/>
                </a:solidFill>
                <a:latin typeface="Quattrocento Sans"/>
                <a:ea typeface="Quattrocento Sans"/>
                <a:cs typeface="Quattrocento Sans"/>
                <a:sym typeface="Quattrocento Sans"/>
              </a:defRPr>
            </a:lvl1pPr>
            <a:lvl2pPr lvl="1" algn="ctr">
              <a:lnSpc>
                <a:spcPct val="90000"/>
              </a:lnSpc>
              <a:spcBef>
                <a:spcPts val="600"/>
              </a:spcBef>
              <a:spcAft>
                <a:spcPts val="0"/>
              </a:spcAft>
              <a:buClr>
                <a:schemeClr val="dk1"/>
              </a:buClr>
              <a:buSzPts val="2000"/>
              <a:buNone/>
              <a:defRPr sz="2000"/>
            </a:lvl2pPr>
            <a:lvl3pPr lvl="2" algn="ctr">
              <a:lnSpc>
                <a:spcPct val="90000"/>
              </a:lnSpc>
              <a:spcBef>
                <a:spcPts val="540"/>
              </a:spcBef>
              <a:spcAft>
                <a:spcPts val="0"/>
              </a:spcAft>
              <a:buClr>
                <a:schemeClr val="dk1"/>
              </a:buClr>
              <a:buSzPts val="1800"/>
              <a:buNone/>
              <a:defRPr sz="1800"/>
            </a:lvl3pPr>
            <a:lvl4pPr lvl="3" algn="ctr">
              <a:lnSpc>
                <a:spcPct val="90000"/>
              </a:lnSpc>
              <a:spcBef>
                <a:spcPts val="480"/>
              </a:spcBef>
              <a:spcAft>
                <a:spcPts val="0"/>
              </a:spcAft>
              <a:buClr>
                <a:schemeClr val="dk1"/>
              </a:buClr>
              <a:buSzPts val="1600"/>
              <a:buNone/>
              <a:defRPr sz="1600"/>
            </a:lvl4pPr>
            <a:lvl5pPr lvl="4" algn="ctr">
              <a:lnSpc>
                <a:spcPct val="90000"/>
              </a:lnSpc>
              <a:spcBef>
                <a:spcPts val="480"/>
              </a:spcBef>
              <a:spcAft>
                <a:spcPts val="0"/>
              </a:spcAft>
              <a:buClr>
                <a:schemeClr val="dk1"/>
              </a:buClr>
              <a:buSzPts val="1600"/>
              <a:buNone/>
              <a:defRPr sz="1600"/>
            </a:lvl5pPr>
            <a:lvl6pPr lvl="5" algn="ctr">
              <a:lnSpc>
                <a:spcPct val="90000"/>
              </a:lnSpc>
              <a:spcBef>
                <a:spcPts val="480"/>
              </a:spcBef>
              <a:spcAft>
                <a:spcPts val="0"/>
              </a:spcAft>
              <a:buClr>
                <a:schemeClr val="dk1"/>
              </a:buClr>
              <a:buSzPts val="1600"/>
              <a:buNone/>
              <a:defRPr sz="1600"/>
            </a:lvl6pPr>
            <a:lvl7pPr lvl="6" algn="ctr">
              <a:lnSpc>
                <a:spcPct val="90000"/>
              </a:lnSpc>
              <a:spcBef>
                <a:spcPts val="480"/>
              </a:spcBef>
              <a:spcAft>
                <a:spcPts val="0"/>
              </a:spcAft>
              <a:buClr>
                <a:schemeClr val="dk1"/>
              </a:buClr>
              <a:buSzPts val="1600"/>
              <a:buNone/>
              <a:defRPr sz="1600"/>
            </a:lvl7pPr>
            <a:lvl8pPr lvl="7" algn="ctr">
              <a:lnSpc>
                <a:spcPct val="90000"/>
              </a:lnSpc>
              <a:spcBef>
                <a:spcPts val="480"/>
              </a:spcBef>
              <a:spcAft>
                <a:spcPts val="0"/>
              </a:spcAft>
              <a:buClr>
                <a:schemeClr val="dk1"/>
              </a:buClr>
              <a:buSzPts val="1600"/>
              <a:buNone/>
              <a:defRPr sz="1600"/>
            </a:lvl8pPr>
            <a:lvl9pPr lvl="8" algn="ctr">
              <a:lnSpc>
                <a:spcPct val="90000"/>
              </a:lnSpc>
              <a:spcBef>
                <a:spcPts val="480"/>
              </a:spcBef>
              <a:spcAft>
                <a:spcPts val="0"/>
              </a:spcAft>
              <a:buClr>
                <a:schemeClr val="dk1"/>
              </a:buClr>
              <a:buSzPts val="1600"/>
              <a:buNone/>
              <a:defRPr sz="1600"/>
            </a:lvl9pPr>
          </a:lstStyle>
          <a:p/>
        </p:txBody>
      </p:sp>
      <p:sp>
        <p:nvSpPr>
          <p:cNvPr id="19" name="Google Shape;19;p59"/>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9"/>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59"/>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22" name="Google Shape;22;p59"/>
          <p:cNvSpPr/>
          <p:nvPr/>
        </p:nvSpPr>
        <p:spPr>
          <a:xfrm>
            <a:off x="0" y="0"/>
            <a:ext cx="12192000" cy="4866468"/>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id="23" name="Google Shape;23;p59"/>
          <p:cNvPicPr preferRelativeResize="0"/>
          <p:nvPr/>
        </p:nvPicPr>
        <p:blipFill rotWithShape="1">
          <a:blip r:embed="rId2">
            <a:alphaModFix/>
          </a:blip>
          <a:srcRect b="0" l="0" r="0" t="0"/>
          <a:stretch/>
        </p:blipFill>
        <p:spPr>
          <a:xfrm>
            <a:off x="390525" y="315939"/>
            <a:ext cx="4686300" cy="923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1" name="Shape 91"/>
        <p:cNvGrpSpPr/>
        <p:nvPr/>
      </p:nvGrpSpPr>
      <p:grpSpPr>
        <a:xfrm>
          <a:off x="0" y="0"/>
          <a:ext cx="0" cy="0"/>
          <a:chOff x="0" y="0"/>
          <a:chExt cx="0" cy="0"/>
        </a:xfrm>
      </p:grpSpPr>
      <p:sp>
        <p:nvSpPr>
          <p:cNvPr id="92" name="Google Shape;92;p6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3200"/>
              <a:buFont typeface="Quattrocento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68"/>
          <p:cNvSpPr txBox="1"/>
          <p:nvPr>
            <p:ph idx="1" type="body"/>
          </p:nvPr>
        </p:nvSpPr>
        <p:spPr>
          <a:xfrm>
            <a:off x="5183188" y="987427"/>
            <a:ext cx="6172200" cy="4873625"/>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480"/>
              </a:spcBef>
              <a:spcAft>
                <a:spcPts val="0"/>
              </a:spcAft>
              <a:buClr>
                <a:srgbClr val="7F7F7F"/>
              </a:buClr>
              <a:buSzPts val="1600"/>
              <a:buChar char="•"/>
              <a:defRPr sz="1600">
                <a:solidFill>
                  <a:srgbClr val="7F7F7F"/>
                </a:solidFill>
              </a:defRPr>
            </a:lvl1pPr>
            <a:lvl2pPr indent="-317500" lvl="1" marL="914400" algn="l">
              <a:lnSpc>
                <a:spcPct val="90000"/>
              </a:lnSpc>
              <a:spcBef>
                <a:spcPts val="420"/>
              </a:spcBef>
              <a:spcAft>
                <a:spcPts val="0"/>
              </a:spcAft>
              <a:buClr>
                <a:srgbClr val="7F7F7F"/>
              </a:buClr>
              <a:buSzPts val="1400"/>
              <a:buChar char="•"/>
              <a:defRPr sz="1400">
                <a:solidFill>
                  <a:srgbClr val="7F7F7F"/>
                </a:solidFill>
              </a:defRPr>
            </a:lvl2pPr>
            <a:lvl3pPr indent="-304800" lvl="2" marL="1371600" algn="l">
              <a:lnSpc>
                <a:spcPct val="90000"/>
              </a:lnSpc>
              <a:spcBef>
                <a:spcPts val="360"/>
              </a:spcBef>
              <a:spcAft>
                <a:spcPts val="0"/>
              </a:spcAft>
              <a:buClr>
                <a:srgbClr val="7F7F7F"/>
              </a:buClr>
              <a:buSzPts val="1200"/>
              <a:buChar char="•"/>
              <a:defRPr sz="1200">
                <a:solidFill>
                  <a:srgbClr val="7F7F7F"/>
                </a:solidFill>
              </a:defRPr>
            </a:lvl3pPr>
            <a:lvl4pPr indent="-298450" lvl="3" marL="1828800" algn="l">
              <a:lnSpc>
                <a:spcPct val="90000"/>
              </a:lnSpc>
              <a:spcBef>
                <a:spcPts val="330"/>
              </a:spcBef>
              <a:spcAft>
                <a:spcPts val="0"/>
              </a:spcAft>
              <a:buClr>
                <a:srgbClr val="7F7F7F"/>
              </a:buClr>
              <a:buSzPts val="1100"/>
              <a:buChar char="•"/>
              <a:defRPr sz="1100">
                <a:solidFill>
                  <a:srgbClr val="7F7F7F"/>
                </a:solidFill>
              </a:defRPr>
            </a:lvl4pPr>
            <a:lvl5pPr indent="-298450" lvl="4" marL="2286000" algn="l">
              <a:lnSpc>
                <a:spcPct val="90000"/>
              </a:lnSpc>
              <a:spcBef>
                <a:spcPts val="330"/>
              </a:spcBef>
              <a:spcAft>
                <a:spcPts val="0"/>
              </a:spcAft>
              <a:buClr>
                <a:srgbClr val="7F7F7F"/>
              </a:buClr>
              <a:buSzPts val="1100"/>
              <a:buChar char="•"/>
              <a:defRPr sz="11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94" name="Google Shape;94;p68"/>
          <p:cNvSpPr txBox="1"/>
          <p:nvPr>
            <p:ph idx="2" type="body"/>
          </p:nvPr>
        </p:nvSpPr>
        <p:spPr>
          <a:xfrm>
            <a:off x="839788" y="2101850"/>
            <a:ext cx="3932237" cy="3759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480"/>
              </a:spcBef>
              <a:spcAft>
                <a:spcPts val="0"/>
              </a:spcAft>
              <a:buClr>
                <a:schemeClr val="dk1"/>
              </a:buClr>
              <a:buSzPts val="1600"/>
              <a:buNone/>
              <a:defRPr sz="1600"/>
            </a:lvl1pPr>
            <a:lvl2pPr indent="-228600" lvl="1" marL="914400" algn="l">
              <a:lnSpc>
                <a:spcPct val="90000"/>
              </a:lnSpc>
              <a:spcBef>
                <a:spcPts val="420"/>
              </a:spcBef>
              <a:spcAft>
                <a:spcPts val="0"/>
              </a:spcAft>
              <a:buClr>
                <a:schemeClr val="dk1"/>
              </a:buClr>
              <a:buSzPts val="1400"/>
              <a:buNone/>
              <a:defRPr sz="1400"/>
            </a:lvl2pPr>
            <a:lvl3pPr indent="-228600" lvl="2" marL="1371600" algn="l">
              <a:lnSpc>
                <a:spcPct val="90000"/>
              </a:lnSpc>
              <a:spcBef>
                <a:spcPts val="360"/>
              </a:spcBef>
              <a:spcAft>
                <a:spcPts val="0"/>
              </a:spcAft>
              <a:buClr>
                <a:schemeClr val="dk1"/>
              </a:buClr>
              <a:buSzPts val="1200"/>
              <a:buNone/>
              <a:defRPr sz="1200"/>
            </a:lvl3pPr>
            <a:lvl4pPr indent="-228600" lvl="3" marL="1828800" algn="l">
              <a:lnSpc>
                <a:spcPct val="90000"/>
              </a:lnSpc>
              <a:spcBef>
                <a:spcPts val="300"/>
              </a:spcBef>
              <a:spcAft>
                <a:spcPts val="0"/>
              </a:spcAft>
              <a:buClr>
                <a:schemeClr val="dk1"/>
              </a:buClr>
              <a:buSzPts val="1000"/>
              <a:buNone/>
              <a:defRPr sz="1000"/>
            </a:lvl4pPr>
            <a:lvl5pPr indent="-228600" lvl="4" marL="2286000" algn="l">
              <a:lnSpc>
                <a:spcPct val="90000"/>
              </a:lnSpc>
              <a:spcBef>
                <a:spcPts val="300"/>
              </a:spcBef>
              <a:spcAft>
                <a:spcPts val="0"/>
              </a:spcAft>
              <a:buClr>
                <a:schemeClr val="dk1"/>
              </a:buClr>
              <a:buSzPts val="1000"/>
              <a:buNone/>
              <a:defRPr sz="1000"/>
            </a:lvl5pPr>
            <a:lvl6pPr indent="-228600" lvl="5" marL="2743200" algn="l">
              <a:lnSpc>
                <a:spcPct val="90000"/>
              </a:lnSpc>
              <a:spcBef>
                <a:spcPts val="300"/>
              </a:spcBef>
              <a:spcAft>
                <a:spcPts val="0"/>
              </a:spcAft>
              <a:buClr>
                <a:schemeClr val="dk1"/>
              </a:buClr>
              <a:buSzPts val="1000"/>
              <a:buNone/>
              <a:defRPr sz="1000"/>
            </a:lvl6pPr>
            <a:lvl7pPr indent="-228600" lvl="6" marL="3200400" algn="l">
              <a:lnSpc>
                <a:spcPct val="90000"/>
              </a:lnSpc>
              <a:spcBef>
                <a:spcPts val="300"/>
              </a:spcBef>
              <a:spcAft>
                <a:spcPts val="0"/>
              </a:spcAft>
              <a:buClr>
                <a:schemeClr val="dk1"/>
              </a:buClr>
              <a:buSzPts val="1000"/>
              <a:buNone/>
              <a:defRPr sz="1000"/>
            </a:lvl7pPr>
            <a:lvl8pPr indent="-228600" lvl="7" marL="3657600" algn="l">
              <a:lnSpc>
                <a:spcPct val="90000"/>
              </a:lnSpc>
              <a:spcBef>
                <a:spcPts val="300"/>
              </a:spcBef>
              <a:spcAft>
                <a:spcPts val="0"/>
              </a:spcAft>
              <a:buClr>
                <a:schemeClr val="dk1"/>
              </a:buClr>
              <a:buSzPts val="1000"/>
              <a:buNone/>
              <a:defRPr sz="1000"/>
            </a:lvl8pPr>
            <a:lvl9pPr indent="-228600" lvl="8" marL="4114800" algn="l">
              <a:lnSpc>
                <a:spcPct val="90000"/>
              </a:lnSpc>
              <a:spcBef>
                <a:spcPts val="300"/>
              </a:spcBef>
              <a:spcAft>
                <a:spcPts val="0"/>
              </a:spcAft>
              <a:buClr>
                <a:schemeClr val="dk1"/>
              </a:buClr>
              <a:buSzPts val="1000"/>
              <a:buNone/>
              <a:defRPr sz="1000"/>
            </a:lvl9pPr>
          </a:lstStyle>
          <a:p/>
        </p:txBody>
      </p:sp>
      <p:sp>
        <p:nvSpPr>
          <p:cNvPr id="95" name="Google Shape;95;p68"/>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68"/>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68"/>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8" name="Shape 98"/>
        <p:cNvGrpSpPr/>
        <p:nvPr/>
      </p:nvGrpSpPr>
      <p:grpSpPr>
        <a:xfrm>
          <a:off x="0" y="0"/>
          <a:ext cx="0" cy="0"/>
          <a:chOff x="0" y="0"/>
          <a:chExt cx="0" cy="0"/>
        </a:xfrm>
      </p:grpSpPr>
      <p:sp>
        <p:nvSpPr>
          <p:cNvPr id="99" name="Google Shape;99;p6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3200"/>
              <a:buFont typeface="Quattrocento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69"/>
          <p:cNvSpPr/>
          <p:nvPr>
            <p:ph idx="2" type="pic"/>
          </p:nvPr>
        </p:nvSpPr>
        <p:spPr>
          <a:xfrm>
            <a:off x="5183188" y="987427"/>
            <a:ext cx="6172200" cy="4873625"/>
          </a:xfrm>
          <a:prstGeom prst="rect">
            <a:avLst/>
          </a:prstGeom>
          <a:noFill/>
          <a:ln>
            <a:noFill/>
          </a:ln>
        </p:spPr>
      </p:sp>
      <p:sp>
        <p:nvSpPr>
          <p:cNvPr id="101" name="Google Shape;101;p69"/>
          <p:cNvSpPr txBox="1"/>
          <p:nvPr>
            <p:ph idx="1" type="body"/>
          </p:nvPr>
        </p:nvSpPr>
        <p:spPr>
          <a:xfrm>
            <a:off x="839788" y="2101850"/>
            <a:ext cx="3932237" cy="3759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480"/>
              </a:spcBef>
              <a:spcAft>
                <a:spcPts val="0"/>
              </a:spcAft>
              <a:buClr>
                <a:schemeClr val="dk1"/>
              </a:buClr>
              <a:buSzPts val="1600"/>
              <a:buNone/>
              <a:defRPr sz="1600"/>
            </a:lvl1pPr>
            <a:lvl2pPr indent="-228600" lvl="1" marL="914400" algn="l">
              <a:lnSpc>
                <a:spcPct val="90000"/>
              </a:lnSpc>
              <a:spcBef>
                <a:spcPts val="420"/>
              </a:spcBef>
              <a:spcAft>
                <a:spcPts val="0"/>
              </a:spcAft>
              <a:buClr>
                <a:schemeClr val="dk1"/>
              </a:buClr>
              <a:buSzPts val="1400"/>
              <a:buNone/>
              <a:defRPr sz="1400"/>
            </a:lvl2pPr>
            <a:lvl3pPr indent="-228600" lvl="2" marL="1371600" algn="l">
              <a:lnSpc>
                <a:spcPct val="90000"/>
              </a:lnSpc>
              <a:spcBef>
                <a:spcPts val="360"/>
              </a:spcBef>
              <a:spcAft>
                <a:spcPts val="0"/>
              </a:spcAft>
              <a:buClr>
                <a:schemeClr val="dk1"/>
              </a:buClr>
              <a:buSzPts val="1200"/>
              <a:buNone/>
              <a:defRPr sz="1200"/>
            </a:lvl3pPr>
            <a:lvl4pPr indent="-228600" lvl="3" marL="1828800" algn="l">
              <a:lnSpc>
                <a:spcPct val="90000"/>
              </a:lnSpc>
              <a:spcBef>
                <a:spcPts val="300"/>
              </a:spcBef>
              <a:spcAft>
                <a:spcPts val="0"/>
              </a:spcAft>
              <a:buClr>
                <a:schemeClr val="dk1"/>
              </a:buClr>
              <a:buSzPts val="1000"/>
              <a:buNone/>
              <a:defRPr sz="1000"/>
            </a:lvl4pPr>
            <a:lvl5pPr indent="-228600" lvl="4" marL="2286000" algn="l">
              <a:lnSpc>
                <a:spcPct val="90000"/>
              </a:lnSpc>
              <a:spcBef>
                <a:spcPts val="300"/>
              </a:spcBef>
              <a:spcAft>
                <a:spcPts val="0"/>
              </a:spcAft>
              <a:buClr>
                <a:schemeClr val="dk1"/>
              </a:buClr>
              <a:buSzPts val="1000"/>
              <a:buNone/>
              <a:defRPr sz="1000"/>
            </a:lvl5pPr>
            <a:lvl6pPr indent="-228600" lvl="5" marL="2743200" algn="l">
              <a:lnSpc>
                <a:spcPct val="90000"/>
              </a:lnSpc>
              <a:spcBef>
                <a:spcPts val="300"/>
              </a:spcBef>
              <a:spcAft>
                <a:spcPts val="0"/>
              </a:spcAft>
              <a:buClr>
                <a:schemeClr val="dk1"/>
              </a:buClr>
              <a:buSzPts val="1000"/>
              <a:buNone/>
              <a:defRPr sz="1000"/>
            </a:lvl6pPr>
            <a:lvl7pPr indent="-228600" lvl="6" marL="3200400" algn="l">
              <a:lnSpc>
                <a:spcPct val="90000"/>
              </a:lnSpc>
              <a:spcBef>
                <a:spcPts val="300"/>
              </a:spcBef>
              <a:spcAft>
                <a:spcPts val="0"/>
              </a:spcAft>
              <a:buClr>
                <a:schemeClr val="dk1"/>
              </a:buClr>
              <a:buSzPts val="1000"/>
              <a:buNone/>
              <a:defRPr sz="1000"/>
            </a:lvl7pPr>
            <a:lvl8pPr indent="-228600" lvl="7" marL="3657600" algn="l">
              <a:lnSpc>
                <a:spcPct val="90000"/>
              </a:lnSpc>
              <a:spcBef>
                <a:spcPts val="300"/>
              </a:spcBef>
              <a:spcAft>
                <a:spcPts val="0"/>
              </a:spcAft>
              <a:buClr>
                <a:schemeClr val="dk1"/>
              </a:buClr>
              <a:buSzPts val="1000"/>
              <a:buNone/>
              <a:defRPr sz="1000"/>
            </a:lvl8pPr>
            <a:lvl9pPr indent="-228600" lvl="8" marL="4114800" algn="l">
              <a:lnSpc>
                <a:spcPct val="90000"/>
              </a:lnSpc>
              <a:spcBef>
                <a:spcPts val="300"/>
              </a:spcBef>
              <a:spcAft>
                <a:spcPts val="0"/>
              </a:spcAft>
              <a:buClr>
                <a:schemeClr val="dk1"/>
              </a:buClr>
              <a:buSzPts val="1000"/>
              <a:buNone/>
              <a:defRPr sz="1000"/>
            </a:lvl9pPr>
          </a:lstStyle>
          <a:p/>
        </p:txBody>
      </p:sp>
      <p:sp>
        <p:nvSpPr>
          <p:cNvPr id="102" name="Google Shape;102;p69"/>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69"/>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69"/>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5" name="Shape 105"/>
        <p:cNvGrpSpPr/>
        <p:nvPr/>
      </p:nvGrpSpPr>
      <p:grpSpPr>
        <a:xfrm>
          <a:off x="0" y="0"/>
          <a:ext cx="0" cy="0"/>
          <a:chOff x="0" y="0"/>
          <a:chExt cx="0" cy="0"/>
        </a:xfrm>
      </p:grpSpPr>
      <p:sp>
        <p:nvSpPr>
          <p:cNvPr id="106" name="Google Shape;106;p70"/>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07" name="Google Shape;107;p70"/>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7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540"/>
              </a:spcBef>
              <a:spcAft>
                <a:spcPts val="0"/>
              </a:spcAft>
              <a:buClr>
                <a:schemeClr val="dk1"/>
              </a:buClr>
              <a:buSzPts val="1800"/>
              <a:buChar char="•"/>
              <a:defRPr/>
            </a:lvl1pPr>
            <a:lvl2pPr indent="-342900" lvl="1" marL="914400" algn="l">
              <a:lnSpc>
                <a:spcPct val="90000"/>
              </a:lnSpc>
              <a:spcBef>
                <a:spcPts val="540"/>
              </a:spcBef>
              <a:spcAft>
                <a:spcPts val="0"/>
              </a:spcAft>
              <a:buClr>
                <a:schemeClr val="dk1"/>
              </a:buClr>
              <a:buSzPts val="1800"/>
              <a:buChar char="•"/>
              <a:defRPr/>
            </a:lvl2pPr>
            <a:lvl3pPr indent="-342900" lvl="2" marL="1371600" algn="l">
              <a:lnSpc>
                <a:spcPct val="90000"/>
              </a:lnSpc>
              <a:spcBef>
                <a:spcPts val="540"/>
              </a:spcBef>
              <a:spcAft>
                <a:spcPts val="0"/>
              </a:spcAft>
              <a:buClr>
                <a:schemeClr val="dk1"/>
              </a:buClr>
              <a:buSzPts val="1800"/>
              <a:buChar char="•"/>
              <a:defRPr/>
            </a:lvl3pPr>
            <a:lvl4pPr indent="-342900" lvl="3" marL="1828800" algn="l">
              <a:lnSpc>
                <a:spcPct val="90000"/>
              </a:lnSpc>
              <a:spcBef>
                <a:spcPts val="540"/>
              </a:spcBef>
              <a:spcAft>
                <a:spcPts val="0"/>
              </a:spcAft>
              <a:buClr>
                <a:schemeClr val="dk1"/>
              </a:buClr>
              <a:buSzPts val="1800"/>
              <a:buChar char="•"/>
              <a:defRPr/>
            </a:lvl4pPr>
            <a:lvl5pPr indent="-342900" lvl="4" marL="2286000" algn="l">
              <a:lnSpc>
                <a:spcPct val="90000"/>
              </a:lnSpc>
              <a:spcBef>
                <a:spcPts val="540"/>
              </a:spcBef>
              <a:spcAft>
                <a:spcPts val="0"/>
              </a:spcAft>
              <a:buClr>
                <a:schemeClr val="dk1"/>
              </a:buClr>
              <a:buSzPts val="1800"/>
              <a:buChar char="•"/>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109" name="Google Shape;109;p70"/>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70"/>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70"/>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112" name="Google Shape;112;p70"/>
          <p:cNvSpPr/>
          <p:nvPr/>
        </p:nvSpPr>
        <p:spPr>
          <a:xfrm>
            <a:off x="0" y="0"/>
            <a:ext cx="12192000" cy="133285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id="113" name="Google Shape;113;p70"/>
          <p:cNvPicPr preferRelativeResize="0"/>
          <p:nvPr/>
        </p:nvPicPr>
        <p:blipFill rotWithShape="1">
          <a:blip r:embed="rId2">
            <a:alphaModFix/>
          </a:blip>
          <a:srcRect b="0" l="0" r="0" t="0"/>
          <a:stretch/>
        </p:blipFill>
        <p:spPr>
          <a:xfrm>
            <a:off x="9729385" y="165006"/>
            <a:ext cx="2228850" cy="43942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4" name="Shape 114"/>
        <p:cNvGrpSpPr/>
        <p:nvPr/>
      </p:nvGrpSpPr>
      <p:grpSpPr>
        <a:xfrm>
          <a:off x="0" y="0"/>
          <a:ext cx="0" cy="0"/>
          <a:chOff x="0" y="0"/>
          <a:chExt cx="0" cy="0"/>
        </a:xfrm>
      </p:grpSpPr>
      <p:sp>
        <p:nvSpPr>
          <p:cNvPr id="115" name="Google Shape;115;p71"/>
          <p:cNvSpPr/>
          <p:nvPr/>
        </p:nvSpPr>
        <p:spPr>
          <a:xfrm>
            <a:off x="10095346" y="0"/>
            <a:ext cx="2096655" cy="6858000"/>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16" name="Google Shape;116;p71"/>
          <p:cNvSpPr txBox="1"/>
          <p:nvPr>
            <p:ph type="title"/>
          </p:nvPr>
        </p:nvSpPr>
        <p:spPr>
          <a:xfrm rot="5400000">
            <a:off x="8219282" y="2361262"/>
            <a:ext cx="5811838" cy="181956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71"/>
          <p:cNvSpPr txBox="1"/>
          <p:nvPr>
            <p:ph idx="1" type="body"/>
          </p:nvPr>
        </p:nvSpPr>
        <p:spPr>
          <a:xfrm rot="5400000">
            <a:off x="1799432"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540"/>
              </a:spcBef>
              <a:spcAft>
                <a:spcPts val="0"/>
              </a:spcAft>
              <a:buClr>
                <a:schemeClr val="dk1"/>
              </a:buClr>
              <a:buSzPts val="1800"/>
              <a:buChar char="•"/>
              <a:defRPr/>
            </a:lvl1pPr>
            <a:lvl2pPr indent="-342900" lvl="1" marL="914400" algn="l">
              <a:lnSpc>
                <a:spcPct val="90000"/>
              </a:lnSpc>
              <a:spcBef>
                <a:spcPts val="540"/>
              </a:spcBef>
              <a:spcAft>
                <a:spcPts val="0"/>
              </a:spcAft>
              <a:buClr>
                <a:schemeClr val="dk1"/>
              </a:buClr>
              <a:buSzPts val="1800"/>
              <a:buChar char="•"/>
              <a:defRPr/>
            </a:lvl2pPr>
            <a:lvl3pPr indent="-342900" lvl="2" marL="1371600" algn="l">
              <a:lnSpc>
                <a:spcPct val="90000"/>
              </a:lnSpc>
              <a:spcBef>
                <a:spcPts val="540"/>
              </a:spcBef>
              <a:spcAft>
                <a:spcPts val="0"/>
              </a:spcAft>
              <a:buClr>
                <a:schemeClr val="dk1"/>
              </a:buClr>
              <a:buSzPts val="1800"/>
              <a:buChar char="•"/>
              <a:defRPr/>
            </a:lvl3pPr>
            <a:lvl4pPr indent="-342900" lvl="3" marL="1828800" algn="l">
              <a:lnSpc>
                <a:spcPct val="90000"/>
              </a:lnSpc>
              <a:spcBef>
                <a:spcPts val="540"/>
              </a:spcBef>
              <a:spcAft>
                <a:spcPts val="0"/>
              </a:spcAft>
              <a:buClr>
                <a:schemeClr val="dk1"/>
              </a:buClr>
              <a:buSzPts val="1800"/>
              <a:buChar char="•"/>
              <a:defRPr/>
            </a:lvl4pPr>
            <a:lvl5pPr indent="-342900" lvl="4" marL="2286000" algn="l">
              <a:lnSpc>
                <a:spcPct val="90000"/>
              </a:lnSpc>
              <a:spcBef>
                <a:spcPts val="540"/>
              </a:spcBef>
              <a:spcAft>
                <a:spcPts val="0"/>
              </a:spcAft>
              <a:buClr>
                <a:schemeClr val="dk1"/>
              </a:buClr>
              <a:buSzPts val="1800"/>
              <a:buChar char="•"/>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118" name="Google Shape;118;p71"/>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71"/>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71"/>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71"/>
          <p:cNvSpPr/>
          <p:nvPr/>
        </p:nvSpPr>
        <p:spPr>
          <a:xfrm>
            <a:off x="10095346" y="0"/>
            <a:ext cx="2096655" cy="6858000"/>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2" name="Shape 122"/>
        <p:cNvGrpSpPr/>
        <p:nvPr/>
      </p:nvGrpSpPr>
      <p:grpSpPr>
        <a:xfrm>
          <a:off x="0" y="0"/>
          <a:ext cx="0" cy="0"/>
          <a:chOff x="0" y="0"/>
          <a:chExt cx="0" cy="0"/>
        </a:xfrm>
      </p:grpSpPr>
      <p:sp>
        <p:nvSpPr>
          <p:cNvPr id="123" name="Google Shape;123;p72"/>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800"/>
              <a:buFont typeface="Quattrocento Sans"/>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4" name="Google Shape;124;p72"/>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2133"/>
              </a:spcBef>
              <a:spcAft>
                <a:spcPts val="0"/>
              </a:spcAft>
              <a:buClr>
                <a:schemeClr val="dk1"/>
              </a:buClr>
              <a:buSzPts val="1400"/>
              <a:buChar char="○"/>
              <a:defRPr/>
            </a:lvl2pPr>
            <a:lvl3pPr indent="-317500" lvl="2" marL="1371600" algn="l">
              <a:lnSpc>
                <a:spcPct val="90000"/>
              </a:lnSpc>
              <a:spcBef>
                <a:spcPts val="2133"/>
              </a:spcBef>
              <a:spcAft>
                <a:spcPts val="0"/>
              </a:spcAft>
              <a:buClr>
                <a:schemeClr val="dk1"/>
              </a:buClr>
              <a:buSzPts val="1400"/>
              <a:buChar char="■"/>
              <a:defRPr/>
            </a:lvl3pPr>
            <a:lvl4pPr indent="-317500" lvl="3" marL="1828800" algn="l">
              <a:lnSpc>
                <a:spcPct val="90000"/>
              </a:lnSpc>
              <a:spcBef>
                <a:spcPts val="2133"/>
              </a:spcBef>
              <a:spcAft>
                <a:spcPts val="0"/>
              </a:spcAft>
              <a:buClr>
                <a:schemeClr val="dk1"/>
              </a:buClr>
              <a:buSzPts val="1400"/>
              <a:buChar char="●"/>
              <a:defRPr/>
            </a:lvl4pPr>
            <a:lvl5pPr indent="-317500" lvl="4" marL="2286000" algn="l">
              <a:lnSpc>
                <a:spcPct val="90000"/>
              </a:lnSpc>
              <a:spcBef>
                <a:spcPts val="2133"/>
              </a:spcBef>
              <a:spcAft>
                <a:spcPts val="0"/>
              </a:spcAft>
              <a:buClr>
                <a:schemeClr val="dk1"/>
              </a:buClr>
              <a:buSzPts val="1400"/>
              <a:buChar char="○"/>
              <a:defRPr/>
            </a:lvl5pPr>
            <a:lvl6pPr indent="-317500" lvl="5" marL="2743200" algn="l">
              <a:lnSpc>
                <a:spcPct val="90000"/>
              </a:lnSpc>
              <a:spcBef>
                <a:spcPts val="2133"/>
              </a:spcBef>
              <a:spcAft>
                <a:spcPts val="0"/>
              </a:spcAft>
              <a:buClr>
                <a:schemeClr val="dk1"/>
              </a:buClr>
              <a:buSzPts val="1400"/>
              <a:buChar char="■"/>
              <a:defRPr/>
            </a:lvl6pPr>
            <a:lvl7pPr indent="-317500" lvl="6" marL="3200400" algn="l">
              <a:lnSpc>
                <a:spcPct val="90000"/>
              </a:lnSpc>
              <a:spcBef>
                <a:spcPts val="2133"/>
              </a:spcBef>
              <a:spcAft>
                <a:spcPts val="0"/>
              </a:spcAft>
              <a:buClr>
                <a:schemeClr val="dk1"/>
              </a:buClr>
              <a:buSzPts val="1400"/>
              <a:buChar char="●"/>
              <a:defRPr/>
            </a:lvl7pPr>
            <a:lvl8pPr indent="-317500" lvl="7" marL="3657600" algn="l">
              <a:lnSpc>
                <a:spcPct val="90000"/>
              </a:lnSpc>
              <a:spcBef>
                <a:spcPts val="2133"/>
              </a:spcBef>
              <a:spcAft>
                <a:spcPts val="0"/>
              </a:spcAft>
              <a:buClr>
                <a:schemeClr val="dk1"/>
              </a:buClr>
              <a:buSzPts val="1400"/>
              <a:buChar char="○"/>
              <a:defRPr/>
            </a:lvl8pPr>
            <a:lvl9pPr indent="-317500" lvl="8" marL="4114800" algn="l">
              <a:lnSpc>
                <a:spcPct val="90000"/>
              </a:lnSpc>
              <a:spcBef>
                <a:spcPts val="2133"/>
              </a:spcBef>
              <a:spcAft>
                <a:spcPts val="2133"/>
              </a:spcAft>
              <a:buClr>
                <a:schemeClr val="dk1"/>
              </a:buClr>
              <a:buSzPts val="1400"/>
              <a:buChar char="■"/>
              <a:defRPr/>
            </a:lvl9pPr>
          </a:lstStyle>
          <a:p/>
        </p:txBody>
      </p:sp>
      <p:sp>
        <p:nvSpPr>
          <p:cNvPr id="125" name="Google Shape;125;p72"/>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6" name="Shape 126"/>
        <p:cNvGrpSpPr/>
        <p:nvPr/>
      </p:nvGrpSpPr>
      <p:grpSpPr>
        <a:xfrm>
          <a:off x="0" y="0"/>
          <a:ext cx="0" cy="0"/>
          <a:chOff x="0" y="0"/>
          <a:chExt cx="0" cy="0"/>
        </a:xfrm>
      </p:grpSpPr>
      <p:sp>
        <p:nvSpPr>
          <p:cNvPr id="127" name="Google Shape;127;p73"/>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800"/>
              <a:buFont typeface="Quattrocento Sans"/>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8" name="Google Shape;128;p73"/>
          <p:cNvSpPr txBox="1"/>
          <p:nvPr>
            <p:ph idx="1" type="body"/>
          </p:nvPr>
        </p:nvSpPr>
        <p:spPr>
          <a:xfrm>
            <a:off x="4156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90000"/>
              </a:lnSpc>
              <a:spcBef>
                <a:spcPts val="0"/>
              </a:spcBef>
              <a:spcAft>
                <a:spcPts val="0"/>
              </a:spcAft>
              <a:buClr>
                <a:schemeClr val="dk1"/>
              </a:buClr>
              <a:buSzPts val="1400"/>
              <a:buChar char="●"/>
              <a:defRPr sz="1867"/>
            </a:lvl1pPr>
            <a:lvl2pPr indent="-304800" lvl="1" marL="914400" algn="l">
              <a:lnSpc>
                <a:spcPct val="90000"/>
              </a:lnSpc>
              <a:spcBef>
                <a:spcPts val="2133"/>
              </a:spcBef>
              <a:spcAft>
                <a:spcPts val="0"/>
              </a:spcAft>
              <a:buClr>
                <a:schemeClr val="dk1"/>
              </a:buClr>
              <a:buSzPts val="1200"/>
              <a:buChar char="○"/>
              <a:defRPr sz="1600"/>
            </a:lvl2pPr>
            <a:lvl3pPr indent="-304800" lvl="2" marL="1371600" algn="l">
              <a:lnSpc>
                <a:spcPct val="90000"/>
              </a:lnSpc>
              <a:spcBef>
                <a:spcPts val="2133"/>
              </a:spcBef>
              <a:spcAft>
                <a:spcPts val="0"/>
              </a:spcAft>
              <a:buClr>
                <a:schemeClr val="dk1"/>
              </a:buClr>
              <a:buSzPts val="1200"/>
              <a:buChar char="■"/>
              <a:defRPr sz="1600"/>
            </a:lvl3pPr>
            <a:lvl4pPr indent="-304800" lvl="3" marL="1828800" algn="l">
              <a:lnSpc>
                <a:spcPct val="90000"/>
              </a:lnSpc>
              <a:spcBef>
                <a:spcPts val="2133"/>
              </a:spcBef>
              <a:spcAft>
                <a:spcPts val="0"/>
              </a:spcAft>
              <a:buClr>
                <a:schemeClr val="dk1"/>
              </a:buClr>
              <a:buSzPts val="1200"/>
              <a:buChar char="●"/>
              <a:defRPr sz="1600"/>
            </a:lvl4pPr>
            <a:lvl5pPr indent="-304800" lvl="4" marL="2286000" algn="l">
              <a:lnSpc>
                <a:spcPct val="90000"/>
              </a:lnSpc>
              <a:spcBef>
                <a:spcPts val="2133"/>
              </a:spcBef>
              <a:spcAft>
                <a:spcPts val="0"/>
              </a:spcAft>
              <a:buClr>
                <a:schemeClr val="dk1"/>
              </a:buClr>
              <a:buSzPts val="1200"/>
              <a:buChar char="○"/>
              <a:defRPr sz="1600"/>
            </a:lvl5pPr>
            <a:lvl6pPr indent="-304800" lvl="5" marL="2743200" algn="l">
              <a:lnSpc>
                <a:spcPct val="90000"/>
              </a:lnSpc>
              <a:spcBef>
                <a:spcPts val="2133"/>
              </a:spcBef>
              <a:spcAft>
                <a:spcPts val="0"/>
              </a:spcAft>
              <a:buClr>
                <a:schemeClr val="dk1"/>
              </a:buClr>
              <a:buSzPts val="1200"/>
              <a:buChar char="■"/>
              <a:defRPr sz="1600"/>
            </a:lvl6pPr>
            <a:lvl7pPr indent="-304800" lvl="6" marL="3200400" algn="l">
              <a:lnSpc>
                <a:spcPct val="90000"/>
              </a:lnSpc>
              <a:spcBef>
                <a:spcPts val="2133"/>
              </a:spcBef>
              <a:spcAft>
                <a:spcPts val="0"/>
              </a:spcAft>
              <a:buClr>
                <a:schemeClr val="dk1"/>
              </a:buClr>
              <a:buSzPts val="1200"/>
              <a:buChar char="●"/>
              <a:defRPr sz="1600"/>
            </a:lvl7pPr>
            <a:lvl8pPr indent="-304800" lvl="7" marL="3657600" algn="l">
              <a:lnSpc>
                <a:spcPct val="90000"/>
              </a:lnSpc>
              <a:spcBef>
                <a:spcPts val="2133"/>
              </a:spcBef>
              <a:spcAft>
                <a:spcPts val="0"/>
              </a:spcAft>
              <a:buClr>
                <a:schemeClr val="dk1"/>
              </a:buClr>
              <a:buSzPts val="1200"/>
              <a:buChar char="○"/>
              <a:defRPr sz="1600"/>
            </a:lvl8pPr>
            <a:lvl9pPr indent="-304800" lvl="8" marL="4114800" algn="l">
              <a:lnSpc>
                <a:spcPct val="90000"/>
              </a:lnSpc>
              <a:spcBef>
                <a:spcPts val="2133"/>
              </a:spcBef>
              <a:spcAft>
                <a:spcPts val="2133"/>
              </a:spcAft>
              <a:buClr>
                <a:schemeClr val="dk1"/>
              </a:buClr>
              <a:buSzPts val="1200"/>
              <a:buChar char="■"/>
              <a:defRPr sz="1600"/>
            </a:lvl9pPr>
          </a:lstStyle>
          <a:p/>
        </p:txBody>
      </p:sp>
      <p:sp>
        <p:nvSpPr>
          <p:cNvPr id="129" name="Google Shape;129;p73"/>
          <p:cNvSpPr txBox="1"/>
          <p:nvPr>
            <p:ph idx="2" type="body"/>
          </p:nvPr>
        </p:nvSpPr>
        <p:spPr>
          <a:xfrm>
            <a:off x="64432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90000"/>
              </a:lnSpc>
              <a:spcBef>
                <a:spcPts val="0"/>
              </a:spcBef>
              <a:spcAft>
                <a:spcPts val="0"/>
              </a:spcAft>
              <a:buClr>
                <a:schemeClr val="dk1"/>
              </a:buClr>
              <a:buSzPts val="1400"/>
              <a:buChar char="●"/>
              <a:defRPr sz="1867"/>
            </a:lvl1pPr>
            <a:lvl2pPr indent="-304800" lvl="1" marL="914400" algn="l">
              <a:lnSpc>
                <a:spcPct val="90000"/>
              </a:lnSpc>
              <a:spcBef>
                <a:spcPts val="2133"/>
              </a:spcBef>
              <a:spcAft>
                <a:spcPts val="0"/>
              </a:spcAft>
              <a:buClr>
                <a:schemeClr val="dk1"/>
              </a:buClr>
              <a:buSzPts val="1200"/>
              <a:buChar char="○"/>
              <a:defRPr sz="1600"/>
            </a:lvl2pPr>
            <a:lvl3pPr indent="-304800" lvl="2" marL="1371600" algn="l">
              <a:lnSpc>
                <a:spcPct val="90000"/>
              </a:lnSpc>
              <a:spcBef>
                <a:spcPts val="2133"/>
              </a:spcBef>
              <a:spcAft>
                <a:spcPts val="0"/>
              </a:spcAft>
              <a:buClr>
                <a:schemeClr val="dk1"/>
              </a:buClr>
              <a:buSzPts val="1200"/>
              <a:buChar char="■"/>
              <a:defRPr sz="1600"/>
            </a:lvl3pPr>
            <a:lvl4pPr indent="-304800" lvl="3" marL="1828800" algn="l">
              <a:lnSpc>
                <a:spcPct val="90000"/>
              </a:lnSpc>
              <a:spcBef>
                <a:spcPts val="2133"/>
              </a:spcBef>
              <a:spcAft>
                <a:spcPts val="0"/>
              </a:spcAft>
              <a:buClr>
                <a:schemeClr val="dk1"/>
              </a:buClr>
              <a:buSzPts val="1200"/>
              <a:buChar char="●"/>
              <a:defRPr sz="1600"/>
            </a:lvl4pPr>
            <a:lvl5pPr indent="-304800" lvl="4" marL="2286000" algn="l">
              <a:lnSpc>
                <a:spcPct val="90000"/>
              </a:lnSpc>
              <a:spcBef>
                <a:spcPts val="2133"/>
              </a:spcBef>
              <a:spcAft>
                <a:spcPts val="0"/>
              </a:spcAft>
              <a:buClr>
                <a:schemeClr val="dk1"/>
              </a:buClr>
              <a:buSzPts val="1200"/>
              <a:buChar char="○"/>
              <a:defRPr sz="1600"/>
            </a:lvl5pPr>
            <a:lvl6pPr indent="-304800" lvl="5" marL="2743200" algn="l">
              <a:lnSpc>
                <a:spcPct val="90000"/>
              </a:lnSpc>
              <a:spcBef>
                <a:spcPts val="2133"/>
              </a:spcBef>
              <a:spcAft>
                <a:spcPts val="0"/>
              </a:spcAft>
              <a:buClr>
                <a:schemeClr val="dk1"/>
              </a:buClr>
              <a:buSzPts val="1200"/>
              <a:buChar char="■"/>
              <a:defRPr sz="1600"/>
            </a:lvl6pPr>
            <a:lvl7pPr indent="-304800" lvl="6" marL="3200400" algn="l">
              <a:lnSpc>
                <a:spcPct val="90000"/>
              </a:lnSpc>
              <a:spcBef>
                <a:spcPts val="2133"/>
              </a:spcBef>
              <a:spcAft>
                <a:spcPts val="0"/>
              </a:spcAft>
              <a:buClr>
                <a:schemeClr val="dk1"/>
              </a:buClr>
              <a:buSzPts val="1200"/>
              <a:buChar char="●"/>
              <a:defRPr sz="1600"/>
            </a:lvl7pPr>
            <a:lvl8pPr indent="-304800" lvl="7" marL="3657600" algn="l">
              <a:lnSpc>
                <a:spcPct val="90000"/>
              </a:lnSpc>
              <a:spcBef>
                <a:spcPts val="2133"/>
              </a:spcBef>
              <a:spcAft>
                <a:spcPts val="0"/>
              </a:spcAft>
              <a:buClr>
                <a:schemeClr val="dk1"/>
              </a:buClr>
              <a:buSzPts val="1200"/>
              <a:buChar char="○"/>
              <a:defRPr sz="1600"/>
            </a:lvl8pPr>
            <a:lvl9pPr indent="-304800" lvl="8" marL="4114800" algn="l">
              <a:lnSpc>
                <a:spcPct val="90000"/>
              </a:lnSpc>
              <a:spcBef>
                <a:spcPts val="2133"/>
              </a:spcBef>
              <a:spcAft>
                <a:spcPts val="2133"/>
              </a:spcAft>
              <a:buClr>
                <a:schemeClr val="dk1"/>
              </a:buClr>
              <a:buSzPts val="1200"/>
              <a:buChar char="■"/>
              <a:defRPr sz="1600"/>
            </a:lvl9pPr>
          </a:lstStyle>
          <a:p/>
        </p:txBody>
      </p:sp>
      <p:sp>
        <p:nvSpPr>
          <p:cNvPr id="130" name="Google Shape;130;p73"/>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24" name="Shape 24"/>
        <p:cNvGrpSpPr/>
        <p:nvPr/>
      </p:nvGrpSpPr>
      <p:grpSpPr>
        <a:xfrm>
          <a:off x="0" y="0"/>
          <a:ext cx="0" cy="0"/>
          <a:chOff x="0" y="0"/>
          <a:chExt cx="0" cy="0"/>
        </a:xfrm>
      </p:grpSpPr>
      <p:sp>
        <p:nvSpPr>
          <p:cNvPr id="25" name="Google Shape;25;p60"/>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6" name="Google Shape;26;p60"/>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19100" lvl="0" marL="457200" algn="l">
              <a:lnSpc>
                <a:spcPct val="90000"/>
              </a:lnSpc>
              <a:spcBef>
                <a:spcPts val="900"/>
              </a:spcBef>
              <a:spcAft>
                <a:spcPts val="0"/>
              </a:spcAft>
              <a:buClr>
                <a:srgbClr val="7F7F7F"/>
              </a:buClr>
              <a:buSzPts val="3000"/>
              <a:buChar char="•"/>
              <a:defRPr sz="3000">
                <a:solidFill>
                  <a:srgbClr val="7F7F7F"/>
                </a:solidFill>
              </a:defRPr>
            </a:lvl1pPr>
            <a:lvl2pPr indent="-393700" lvl="1" marL="914400" algn="l">
              <a:lnSpc>
                <a:spcPct val="90000"/>
              </a:lnSpc>
              <a:spcBef>
                <a:spcPts val="780"/>
              </a:spcBef>
              <a:spcAft>
                <a:spcPts val="0"/>
              </a:spcAft>
              <a:buClr>
                <a:srgbClr val="7F7F7F"/>
              </a:buClr>
              <a:buSzPts val="2600"/>
              <a:buChar char="•"/>
              <a:defRPr sz="2600">
                <a:solidFill>
                  <a:srgbClr val="7F7F7F"/>
                </a:solidFill>
              </a:defRPr>
            </a:lvl2pPr>
            <a:lvl3pPr indent="-355600" lvl="2" marL="1371600" algn="l">
              <a:lnSpc>
                <a:spcPct val="90000"/>
              </a:lnSpc>
              <a:spcBef>
                <a:spcPts val="600"/>
              </a:spcBef>
              <a:spcAft>
                <a:spcPts val="0"/>
              </a:spcAft>
              <a:buClr>
                <a:srgbClr val="7F7F7F"/>
              </a:buClr>
              <a:buSzPts val="2000"/>
              <a:buChar char="•"/>
              <a:defRPr sz="2000">
                <a:solidFill>
                  <a:srgbClr val="7F7F7F"/>
                </a:solidFill>
              </a:defRPr>
            </a:lvl3pPr>
            <a:lvl4pPr indent="-342900" lvl="3" marL="1828800" algn="l">
              <a:lnSpc>
                <a:spcPct val="90000"/>
              </a:lnSpc>
              <a:spcBef>
                <a:spcPts val="540"/>
              </a:spcBef>
              <a:spcAft>
                <a:spcPts val="0"/>
              </a:spcAft>
              <a:buClr>
                <a:srgbClr val="7F7F7F"/>
              </a:buClr>
              <a:buSzPts val="1800"/>
              <a:buChar char="•"/>
              <a:defRPr sz="1800">
                <a:solidFill>
                  <a:srgbClr val="7F7F7F"/>
                </a:solidFill>
              </a:defRPr>
            </a:lvl4pPr>
            <a:lvl5pPr indent="-304800" lvl="4" marL="2286000" algn="l">
              <a:lnSpc>
                <a:spcPct val="90000"/>
              </a:lnSpc>
              <a:spcBef>
                <a:spcPts val="360"/>
              </a:spcBef>
              <a:spcAft>
                <a:spcPts val="0"/>
              </a:spcAft>
              <a:buClr>
                <a:srgbClr val="7F7F7F"/>
              </a:buClr>
              <a:buSzPts val="1200"/>
              <a:buChar char="•"/>
              <a:defRPr sz="12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28" name="Google Shape;28;p60"/>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60"/>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60"/>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31" name="Google Shape;31;p60"/>
          <p:cNvSpPr/>
          <p:nvPr/>
        </p:nvSpPr>
        <p:spPr>
          <a:xfrm>
            <a:off x="0" y="0"/>
            <a:ext cx="12192000" cy="133285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id="32" name="Google Shape;32;p60"/>
          <p:cNvPicPr preferRelativeResize="0"/>
          <p:nvPr/>
        </p:nvPicPr>
        <p:blipFill rotWithShape="1">
          <a:blip r:embed="rId2">
            <a:alphaModFix/>
          </a:blip>
          <a:srcRect b="0" l="0" r="0" t="0"/>
          <a:stretch/>
        </p:blipFill>
        <p:spPr>
          <a:xfrm>
            <a:off x="9729385" y="165006"/>
            <a:ext cx="2228850" cy="43942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33" name="Shape 33"/>
        <p:cNvGrpSpPr/>
        <p:nvPr/>
      </p:nvGrpSpPr>
      <p:grpSpPr>
        <a:xfrm>
          <a:off x="0" y="0"/>
          <a:ext cx="0" cy="0"/>
          <a:chOff x="0" y="0"/>
          <a:chExt cx="0" cy="0"/>
        </a:xfrm>
      </p:grpSpPr>
      <p:sp>
        <p:nvSpPr>
          <p:cNvPr id="34" name="Google Shape;34;p61"/>
          <p:cNvSpPr/>
          <p:nvPr/>
        </p:nvSpPr>
        <p:spPr>
          <a:xfrm>
            <a:off x="0" y="1709738"/>
            <a:ext cx="12192000" cy="357518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5" name="Google Shape;35;p61"/>
          <p:cNvSpPr txBox="1"/>
          <p:nvPr>
            <p:ph type="title"/>
          </p:nvPr>
        </p:nvSpPr>
        <p:spPr>
          <a:xfrm>
            <a:off x="838201" y="2402238"/>
            <a:ext cx="10515599" cy="218722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4800"/>
              <a:buFont typeface="Quattrocento Sans"/>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61"/>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1"/>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1"/>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62"/>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41" name="Google Shape;41;p62"/>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660"/>
              </a:spcBef>
              <a:spcAft>
                <a:spcPts val="0"/>
              </a:spcAft>
              <a:buClr>
                <a:srgbClr val="7F7F7F"/>
              </a:buClr>
              <a:buSzPts val="2200"/>
              <a:buChar char="•"/>
              <a:defRPr sz="2200">
                <a:solidFill>
                  <a:srgbClr val="7F7F7F"/>
                </a:solidFill>
              </a:defRPr>
            </a:lvl1pPr>
            <a:lvl2pPr indent="-342900" lvl="1" marL="914400" algn="l">
              <a:lnSpc>
                <a:spcPct val="90000"/>
              </a:lnSpc>
              <a:spcBef>
                <a:spcPts val="540"/>
              </a:spcBef>
              <a:spcAft>
                <a:spcPts val="0"/>
              </a:spcAft>
              <a:buClr>
                <a:srgbClr val="7F7F7F"/>
              </a:buClr>
              <a:buSzPts val="1800"/>
              <a:buChar char="•"/>
              <a:defRPr sz="1800">
                <a:solidFill>
                  <a:srgbClr val="7F7F7F"/>
                </a:solidFill>
              </a:defRPr>
            </a:lvl2pPr>
            <a:lvl3pPr indent="-330200" lvl="2" marL="1371600" algn="l">
              <a:lnSpc>
                <a:spcPct val="90000"/>
              </a:lnSpc>
              <a:spcBef>
                <a:spcPts val="480"/>
              </a:spcBef>
              <a:spcAft>
                <a:spcPts val="0"/>
              </a:spcAft>
              <a:buClr>
                <a:srgbClr val="7F7F7F"/>
              </a:buClr>
              <a:buSzPts val="1600"/>
              <a:buChar char="•"/>
              <a:defRPr sz="1600">
                <a:solidFill>
                  <a:srgbClr val="7F7F7F"/>
                </a:solidFill>
              </a:defRPr>
            </a:lvl3pPr>
            <a:lvl4pPr indent="-298450" lvl="3" marL="1828800" algn="l">
              <a:lnSpc>
                <a:spcPct val="90000"/>
              </a:lnSpc>
              <a:spcBef>
                <a:spcPts val="330"/>
              </a:spcBef>
              <a:spcAft>
                <a:spcPts val="0"/>
              </a:spcAft>
              <a:buClr>
                <a:srgbClr val="7F7F7F"/>
              </a:buClr>
              <a:buSzPts val="1100"/>
              <a:buChar char="•"/>
              <a:defRPr sz="1100">
                <a:solidFill>
                  <a:srgbClr val="7F7F7F"/>
                </a:solidFill>
              </a:defRPr>
            </a:lvl4pPr>
            <a:lvl5pPr indent="-298450" lvl="4" marL="2286000" algn="l">
              <a:lnSpc>
                <a:spcPct val="90000"/>
              </a:lnSpc>
              <a:spcBef>
                <a:spcPts val="330"/>
              </a:spcBef>
              <a:spcAft>
                <a:spcPts val="0"/>
              </a:spcAft>
              <a:buClr>
                <a:srgbClr val="7F7F7F"/>
              </a:buClr>
              <a:buSzPts val="1100"/>
              <a:buChar char="•"/>
              <a:defRPr sz="11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43" name="Google Shape;43;p6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660"/>
              </a:spcBef>
              <a:spcAft>
                <a:spcPts val="0"/>
              </a:spcAft>
              <a:buClr>
                <a:srgbClr val="7F7F7F"/>
              </a:buClr>
              <a:buSzPts val="2200"/>
              <a:buChar char="•"/>
              <a:defRPr sz="2200">
                <a:solidFill>
                  <a:srgbClr val="7F7F7F"/>
                </a:solidFill>
              </a:defRPr>
            </a:lvl1pPr>
            <a:lvl2pPr indent="-342900" lvl="1" marL="914400" algn="l">
              <a:lnSpc>
                <a:spcPct val="90000"/>
              </a:lnSpc>
              <a:spcBef>
                <a:spcPts val="540"/>
              </a:spcBef>
              <a:spcAft>
                <a:spcPts val="0"/>
              </a:spcAft>
              <a:buClr>
                <a:srgbClr val="7F7F7F"/>
              </a:buClr>
              <a:buSzPts val="1800"/>
              <a:buChar char="•"/>
              <a:defRPr sz="1800">
                <a:solidFill>
                  <a:srgbClr val="7F7F7F"/>
                </a:solidFill>
              </a:defRPr>
            </a:lvl2pPr>
            <a:lvl3pPr indent="-330200" lvl="2" marL="1371600" algn="l">
              <a:lnSpc>
                <a:spcPct val="90000"/>
              </a:lnSpc>
              <a:spcBef>
                <a:spcPts val="480"/>
              </a:spcBef>
              <a:spcAft>
                <a:spcPts val="0"/>
              </a:spcAft>
              <a:buClr>
                <a:srgbClr val="7F7F7F"/>
              </a:buClr>
              <a:buSzPts val="1600"/>
              <a:buChar char="•"/>
              <a:defRPr sz="1600">
                <a:solidFill>
                  <a:srgbClr val="7F7F7F"/>
                </a:solidFill>
              </a:defRPr>
            </a:lvl3pPr>
            <a:lvl4pPr indent="-298450" lvl="3" marL="1828800" algn="l">
              <a:lnSpc>
                <a:spcPct val="90000"/>
              </a:lnSpc>
              <a:spcBef>
                <a:spcPts val="330"/>
              </a:spcBef>
              <a:spcAft>
                <a:spcPts val="0"/>
              </a:spcAft>
              <a:buClr>
                <a:srgbClr val="7F7F7F"/>
              </a:buClr>
              <a:buSzPts val="1100"/>
              <a:buChar char="•"/>
              <a:defRPr sz="1100">
                <a:solidFill>
                  <a:srgbClr val="7F7F7F"/>
                </a:solidFill>
              </a:defRPr>
            </a:lvl4pPr>
            <a:lvl5pPr indent="-298450" lvl="4" marL="2286000" algn="l">
              <a:lnSpc>
                <a:spcPct val="90000"/>
              </a:lnSpc>
              <a:spcBef>
                <a:spcPts val="330"/>
              </a:spcBef>
              <a:spcAft>
                <a:spcPts val="0"/>
              </a:spcAft>
              <a:buClr>
                <a:srgbClr val="7F7F7F"/>
              </a:buClr>
              <a:buSzPts val="1100"/>
              <a:buChar char="•"/>
              <a:defRPr sz="11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44" name="Google Shape;44;p62"/>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2"/>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62"/>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62"/>
          <p:cNvSpPr/>
          <p:nvPr/>
        </p:nvSpPr>
        <p:spPr>
          <a:xfrm>
            <a:off x="0" y="0"/>
            <a:ext cx="12192000" cy="133285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id="48" name="Google Shape;48;p62"/>
          <p:cNvPicPr preferRelativeResize="0"/>
          <p:nvPr/>
        </p:nvPicPr>
        <p:blipFill rotWithShape="1">
          <a:blip r:embed="rId2">
            <a:alphaModFix/>
          </a:blip>
          <a:srcRect b="0" l="0" r="0" t="0"/>
          <a:stretch/>
        </p:blipFill>
        <p:spPr>
          <a:xfrm>
            <a:off x="9729385" y="165006"/>
            <a:ext cx="2228850" cy="43942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63"/>
          <p:cNvSpPr/>
          <p:nvPr/>
        </p:nvSpPr>
        <p:spPr>
          <a:xfrm>
            <a:off x="5656882" y="1709738"/>
            <a:ext cx="6535119" cy="357518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51" name="Google Shape;51;p63"/>
          <p:cNvSpPr txBox="1"/>
          <p:nvPr>
            <p:ph type="title"/>
          </p:nvPr>
        </p:nvSpPr>
        <p:spPr>
          <a:xfrm>
            <a:off x="838201" y="2402238"/>
            <a:ext cx="4508715" cy="218722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0055A4"/>
              </a:buClr>
              <a:buSzPts val="4800"/>
              <a:buFont typeface="Quattrocento Sans"/>
              <a:buNone/>
              <a:defRPr sz="4800">
                <a:solidFill>
                  <a:srgbClr val="0055A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63"/>
          <p:cNvSpPr txBox="1"/>
          <p:nvPr>
            <p:ph idx="1" type="body"/>
          </p:nvPr>
        </p:nvSpPr>
        <p:spPr>
          <a:xfrm>
            <a:off x="6323308" y="2402237"/>
            <a:ext cx="5269424" cy="2187226"/>
          </a:xfrm>
          <a:prstGeom prst="rect">
            <a:avLst/>
          </a:prstGeom>
          <a:noFill/>
          <a:ln>
            <a:noFill/>
          </a:ln>
        </p:spPr>
        <p:txBody>
          <a:bodyPr anchorCtr="0" anchor="ctr" bIns="45700" lIns="91425" spcFirstLastPara="1" rIns="91425" wrap="square" tIns="45700">
            <a:normAutofit/>
          </a:bodyPr>
          <a:lstStyle>
            <a:lvl1pPr indent="-228600" lvl="0" marL="457200" algn="l">
              <a:lnSpc>
                <a:spcPct val="150000"/>
              </a:lnSpc>
              <a:spcBef>
                <a:spcPts val="840"/>
              </a:spcBef>
              <a:spcAft>
                <a:spcPts val="0"/>
              </a:spcAft>
              <a:buClr>
                <a:schemeClr val="lt1"/>
              </a:buClr>
              <a:buSzPts val="2800"/>
              <a:buNone/>
              <a:defRPr sz="2800">
                <a:solidFill>
                  <a:schemeClr val="lt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2000"/>
              <a:buNone/>
              <a:defRPr sz="2000"/>
            </a:lvl2pPr>
            <a:lvl3pPr indent="-228600" lvl="2" marL="1371600" algn="l">
              <a:lnSpc>
                <a:spcPct val="90000"/>
              </a:lnSpc>
              <a:spcBef>
                <a:spcPts val="540"/>
              </a:spcBef>
              <a:spcAft>
                <a:spcPts val="0"/>
              </a:spcAft>
              <a:buClr>
                <a:schemeClr val="dk1"/>
              </a:buClr>
              <a:buSzPts val="1800"/>
              <a:buNone/>
              <a:defRPr sz="1800"/>
            </a:lvl3pPr>
            <a:lvl4pPr indent="-228600" lvl="3" marL="1828800" algn="l">
              <a:lnSpc>
                <a:spcPct val="90000"/>
              </a:lnSpc>
              <a:spcBef>
                <a:spcPts val="480"/>
              </a:spcBef>
              <a:spcAft>
                <a:spcPts val="0"/>
              </a:spcAft>
              <a:buClr>
                <a:schemeClr val="dk1"/>
              </a:buClr>
              <a:buSzPts val="1600"/>
              <a:buNone/>
              <a:defRPr sz="1600"/>
            </a:lvl4pPr>
            <a:lvl5pPr indent="-228600" lvl="4" marL="2286000" algn="l">
              <a:lnSpc>
                <a:spcPct val="90000"/>
              </a:lnSpc>
              <a:spcBef>
                <a:spcPts val="480"/>
              </a:spcBef>
              <a:spcAft>
                <a:spcPts val="0"/>
              </a:spcAft>
              <a:buClr>
                <a:schemeClr val="dk1"/>
              </a:buClr>
              <a:buSzPts val="1600"/>
              <a:buNone/>
              <a:defRPr sz="1600"/>
            </a:lvl5pPr>
            <a:lvl6pPr indent="-228600" lvl="5" marL="2743200" algn="l">
              <a:lnSpc>
                <a:spcPct val="90000"/>
              </a:lnSpc>
              <a:spcBef>
                <a:spcPts val="480"/>
              </a:spcBef>
              <a:spcAft>
                <a:spcPts val="0"/>
              </a:spcAft>
              <a:buClr>
                <a:schemeClr val="dk1"/>
              </a:buClr>
              <a:buSzPts val="1600"/>
              <a:buNone/>
              <a:defRPr sz="1600"/>
            </a:lvl6pPr>
            <a:lvl7pPr indent="-228600" lvl="6" marL="3200400" algn="l">
              <a:lnSpc>
                <a:spcPct val="90000"/>
              </a:lnSpc>
              <a:spcBef>
                <a:spcPts val="480"/>
              </a:spcBef>
              <a:spcAft>
                <a:spcPts val="0"/>
              </a:spcAft>
              <a:buClr>
                <a:schemeClr val="dk1"/>
              </a:buClr>
              <a:buSzPts val="1600"/>
              <a:buNone/>
              <a:defRPr sz="1600"/>
            </a:lvl7pPr>
            <a:lvl8pPr indent="-228600" lvl="7" marL="3657600" algn="l">
              <a:lnSpc>
                <a:spcPct val="90000"/>
              </a:lnSpc>
              <a:spcBef>
                <a:spcPts val="480"/>
              </a:spcBef>
              <a:spcAft>
                <a:spcPts val="0"/>
              </a:spcAft>
              <a:buClr>
                <a:schemeClr val="dk1"/>
              </a:buClr>
              <a:buSzPts val="1600"/>
              <a:buNone/>
              <a:defRPr sz="1600"/>
            </a:lvl8pPr>
            <a:lvl9pPr indent="-228600" lvl="8" marL="4114800" algn="l">
              <a:lnSpc>
                <a:spcPct val="90000"/>
              </a:lnSpc>
              <a:spcBef>
                <a:spcPts val="480"/>
              </a:spcBef>
              <a:spcAft>
                <a:spcPts val="0"/>
              </a:spcAft>
              <a:buClr>
                <a:schemeClr val="dk1"/>
              </a:buClr>
              <a:buSzPts val="1600"/>
              <a:buNone/>
              <a:defRPr sz="1600"/>
            </a:lvl9pPr>
          </a:lstStyle>
          <a:p/>
        </p:txBody>
      </p:sp>
      <p:sp>
        <p:nvSpPr>
          <p:cNvPr id="53" name="Google Shape;53;p63"/>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63"/>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63"/>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56" name="Google Shape;56;p63"/>
          <p:cNvSpPr/>
          <p:nvPr/>
        </p:nvSpPr>
        <p:spPr>
          <a:xfrm>
            <a:off x="5656882" y="1709738"/>
            <a:ext cx="6535119" cy="357518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id="57" name="Google Shape;57;p63"/>
          <p:cNvPicPr preferRelativeResize="0"/>
          <p:nvPr/>
        </p:nvPicPr>
        <p:blipFill rotWithShape="1">
          <a:blip r:embed="rId2">
            <a:alphaModFix/>
          </a:blip>
          <a:srcRect b="0" l="0" r="0" t="0"/>
          <a:stretch/>
        </p:blipFill>
        <p:spPr>
          <a:xfrm>
            <a:off x="6787643" y="3074570"/>
            <a:ext cx="4273596" cy="84255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8" name="Shape 58"/>
        <p:cNvGrpSpPr/>
        <p:nvPr/>
      </p:nvGrpSpPr>
      <p:grpSpPr>
        <a:xfrm>
          <a:off x="0" y="0"/>
          <a:ext cx="0" cy="0"/>
          <a:chOff x="0" y="0"/>
          <a:chExt cx="0" cy="0"/>
        </a:xfrm>
      </p:grpSpPr>
      <p:sp>
        <p:nvSpPr>
          <p:cNvPr id="59" name="Google Shape;59;p64"/>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0" name="Google Shape;60;p64"/>
          <p:cNvSpPr txBox="1"/>
          <p:nvPr>
            <p:ph type="title"/>
          </p:nvPr>
        </p:nvSpPr>
        <p:spPr>
          <a:xfrm>
            <a:off x="604434" y="0"/>
            <a:ext cx="10749367" cy="120886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64"/>
          <p:cNvSpPr txBox="1"/>
          <p:nvPr>
            <p:ph idx="1" type="body"/>
          </p:nvPr>
        </p:nvSpPr>
        <p:spPr>
          <a:xfrm>
            <a:off x="838201" y="1825625"/>
            <a:ext cx="4167753" cy="4351338"/>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660"/>
              </a:spcBef>
              <a:spcAft>
                <a:spcPts val="0"/>
              </a:spcAft>
              <a:buClr>
                <a:srgbClr val="7F7F7F"/>
              </a:buClr>
              <a:buSzPts val="2200"/>
              <a:buNone/>
              <a:defRPr sz="2200">
                <a:solidFill>
                  <a:srgbClr val="7F7F7F"/>
                </a:solidFill>
              </a:defRPr>
            </a:lvl1pPr>
            <a:lvl2pPr indent="-342900" lvl="1" marL="914400" algn="l">
              <a:lnSpc>
                <a:spcPct val="150000"/>
              </a:lnSpc>
              <a:spcBef>
                <a:spcPts val="1200"/>
              </a:spcBef>
              <a:spcAft>
                <a:spcPts val="0"/>
              </a:spcAft>
              <a:buClr>
                <a:srgbClr val="7F7F7F"/>
              </a:buClr>
              <a:buSzPts val="1800"/>
              <a:buChar char="•"/>
              <a:defRPr sz="1800">
                <a:solidFill>
                  <a:srgbClr val="7F7F7F"/>
                </a:solidFill>
              </a:defRPr>
            </a:lvl2pPr>
            <a:lvl3pPr indent="-304800" lvl="2" marL="1371600" algn="l">
              <a:lnSpc>
                <a:spcPct val="150000"/>
              </a:lnSpc>
              <a:spcBef>
                <a:spcPts val="1200"/>
              </a:spcBef>
              <a:spcAft>
                <a:spcPts val="0"/>
              </a:spcAft>
              <a:buClr>
                <a:srgbClr val="7F7F7F"/>
              </a:buClr>
              <a:buSzPts val="1200"/>
              <a:buChar char="•"/>
              <a:defRPr sz="1200">
                <a:solidFill>
                  <a:srgbClr val="7F7F7F"/>
                </a:solidFill>
              </a:defRPr>
            </a:lvl3pPr>
            <a:lvl4pPr indent="-298450" lvl="3" marL="1828800" algn="l">
              <a:lnSpc>
                <a:spcPct val="150000"/>
              </a:lnSpc>
              <a:spcBef>
                <a:spcPts val="1200"/>
              </a:spcBef>
              <a:spcAft>
                <a:spcPts val="0"/>
              </a:spcAft>
              <a:buClr>
                <a:srgbClr val="7F7F7F"/>
              </a:buClr>
              <a:buSzPts val="1100"/>
              <a:buChar char="•"/>
              <a:defRPr sz="1100">
                <a:solidFill>
                  <a:srgbClr val="7F7F7F"/>
                </a:solidFill>
              </a:defRPr>
            </a:lvl4pPr>
            <a:lvl5pPr indent="-298450" lvl="4" marL="2286000" algn="l">
              <a:lnSpc>
                <a:spcPct val="150000"/>
              </a:lnSpc>
              <a:spcBef>
                <a:spcPts val="1200"/>
              </a:spcBef>
              <a:spcAft>
                <a:spcPts val="0"/>
              </a:spcAft>
              <a:buClr>
                <a:srgbClr val="7F7F7F"/>
              </a:buClr>
              <a:buSzPts val="1100"/>
              <a:buChar char="•"/>
              <a:defRPr sz="1100">
                <a:solidFill>
                  <a:srgbClr val="7F7F7F"/>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62" name="Google Shape;62;p64"/>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64"/>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64"/>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65" name="Google Shape;65;p64"/>
          <p:cNvSpPr/>
          <p:nvPr/>
        </p:nvSpPr>
        <p:spPr>
          <a:xfrm>
            <a:off x="0" y="0"/>
            <a:ext cx="12192000" cy="133285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id="66" name="Google Shape;66;p64"/>
          <p:cNvPicPr preferRelativeResize="0"/>
          <p:nvPr/>
        </p:nvPicPr>
        <p:blipFill rotWithShape="1">
          <a:blip r:embed="rId2">
            <a:alphaModFix/>
          </a:blip>
          <a:srcRect b="0" l="0" r="0" t="0"/>
          <a:stretch/>
        </p:blipFill>
        <p:spPr>
          <a:xfrm>
            <a:off x="9729385" y="165006"/>
            <a:ext cx="2228850" cy="43942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 name="Shape 67"/>
        <p:cNvGrpSpPr/>
        <p:nvPr/>
      </p:nvGrpSpPr>
      <p:grpSpPr>
        <a:xfrm>
          <a:off x="0" y="0"/>
          <a:ext cx="0" cy="0"/>
          <a:chOff x="0" y="0"/>
          <a:chExt cx="0" cy="0"/>
        </a:xfrm>
      </p:grpSpPr>
      <p:sp>
        <p:nvSpPr>
          <p:cNvPr id="68" name="Google Shape;68;p65"/>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9" name="Google Shape;69;p65"/>
          <p:cNvSpPr txBox="1"/>
          <p:nvPr>
            <p:ph type="title"/>
          </p:nvPr>
        </p:nvSpPr>
        <p:spPr>
          <a:xfrm>
            <a:off x="609600" y="0"/>
            <a:ext cx="10737851" cy="122843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65"/>
          <p:cNvSpPr txBox="1"/>
          <p:nvPr>
            <p:ph idx="1" type="body"/>
          </p:nvPr>
        </p:nvSpPr>
        <p:spPr>
          <a:xfrm>
            <a:off x="831851" y="1489075"/>
            <a:ext cx="5156200" cy="64135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20"/>
              </a:spcBef>
              <a:spcAft>
                <a:spcPts val="0"/>
              </a:spcAft>
              <a:buClr>
                <a:schemeClr val="dk1"/>
              </a:buClr>
              <a:buSzPts val="2400"/>
              <a:buNone/>
              <a:defRPr b="1" sz="2400"/>
            </a:lvl1pPr>
            <a:lvl2pPr indent="-228600" lvl="1" marL="914400" algn="l">
              <a:lnSpc>
                <a:spcPct val="90000"/>
              </a:lnSpc>
              <a:spcBef>
                <a:spcPts val="600"/>
              </a:spcBef>
              <a:spcAft>
                <a:spcPts val="0"/>
              </a:spcAft>
              <a:buClr>
                <a:schemeClr val="dk1"/>
              </a:buClr>
              <a:buSzPts val="2000"/>
              <a:buNone/>
              <a:defRPr b="1" sz="2000"/>
            </a:lvl2pPr>
            <a:lvl3pPr indent="-228600" lvl="2" marL="1371600" algn="l">
              <a:lnSpc>
                <a:spcPct val="90000"/>
              </a:lnSpc>
              <a:spcBef>
                <a:spcPts val="540"/>
              </a:spcBef>
              <a:spcAft>
                <a:spcPts val="0"/>
              </a:spcAft>
              <a:buClr>
                <a:schemeClr val="dk1"/>
              </a:buClr>
              <a:buSzPts val="1800"/>
              <a:buNone/>
              <a:defRPr b="1" sz="1800"/>
            </a:lvl3pPr>
            <a:lvl4pPr indent="-228600" lvl="3" marL="1828800" algn="l">
              <a:lnSpc>
                <a:spcPct val="90000"/>
              </a:lnSpc>
              <a:spcBef>
                <a:spcPts val="480"/>
              </a:spcBef>
              <a:spcAft>
                <a:spcPts val="0"/>
              </a:spcAft>
              <a:buClr>
                <a:schemeClr val="dk1"/>
              </a:buClr>
              <a:buSzPts val="1600"/>
              <a:buNone/>
              <a:defRPr b="1" sz="1600"/>
            </a:lvl4pPr>
            <a:lvl5pPr indent="-228600" lvl="4" marL="2286000" algn="l">
              <a:lnSpc>
                <a:spcPct val="90000"/>
              </a:lnSpc>
              <a:spcBef>
                <a:spcPts val="480"/>
              </a:spcBef>
              <a:spcAft>
                <a:spcPts val="0"/>
              </a:spcAft>
              <a:buClr>
                <a:schemeClr val="dk1"/>
              </a:buClr>
              <a:buSzPts val="1600"/>
              <a:buNone/>
              <a:defRPr b="1" sz="1600"/>
            </a:lvl5pPr>
            <a:lvl6pPr indent="-228600" lvl="5" marL="2743200" algn="l">
              <a:lnSpc>
                <a:spcPct val="90000"/>
              </a:lnSpc>
              <a:spcBef>
                <a:spcPts val="480"/>
              </a:spcBef>
              <a:spcAft>
                <a:spcPts val="0"/>
              </a:spcAft>
              <a:buClr>
                <a:schemeClr val="dk1"/>
              </a:buClr>
              <a:buSzPts val="1600"/>
              <a:buNone/>
              <a:defRPr b="1" sz="1600"/>
            </a:lvl6pPr>
            <a:lvl7pPr indent="-228600" lvl="6" marL="3200400" algn="l">
              <a:lnSpc>
                <a:spcPct val="90000"/>
              </a:lnSpc>
              <a:spcBef>
                <a:spcPts val="480"/>
              </a:spcBef>
              <a:spcAft>
                <a:spcPts val="0"/>
              </a:spcAft>
              <a:buClr>
                <a:schemeClr val="dk1"/>
              </a:buClr>
              <a:buSzPts val="1600"/>
              <a:buNone/>
              <a:defRPr b="1" sz="1600"/>
            </a:lvl7pPr>
            <a:lvl8pPr indent="-228600" lvl="7" marL="3657600" algn="l">
              <a:lnSpc>
                <a:spcPct val="90000"/>
              </a:lnSpc>
              <a:spcBef>
                <a:spcPts val="480"/>
              </a:spcBef>
              <a:spcAft>
                <a:spcPts val="0"/>
              </a:spcAft>
              <a:buClr>
                <a:schemeClr val="dk1"/>
              </a:buClr>
              <a:buSzPts val="1600"/>
              <a:buNone/>
              <a:defRPr b="1" sz="1600"/>
            </a:lvl8pPr>
            <a:lvl9pPr indent="-228600" lvl="8" marL="4114800" algn="l">
              <a:lnSpc>
                <a:spcPct val="90000"/>
              </a:lnSpc>
              <a:spcBef>
                <a:spcPts val="480"/>
              </a:spcBef>
              <a:spcAft>
                <a:spcPts val="0"/>
              </a:spcAft>
              <a:buClr>
                <a:schemeClr val="dk1"/>
              </a:buClr>
              <a:buSzPts val="1600"/>
              <a:buNone/>
              <a:defRPr b="1" sz="1600"/>
            </a:lvl9pPr>
          </a:lstStyle>
          <a:p/>
        </p:txBody>
      </p:sp>
      <p:sp>
        <p:nvSpPr>
          <p:cNvPr id="71" name="Google Shape;71;p65"/>
          <p:cNvSpPr txBox="1"/>
          <p:nvPr>
            <p:ph idx="2" type="body"/>
          </p:nvPr>
        </p:nvSpPr>
        <p:spPr>
          <a:xfrm>
            <a:off x="831851" y="2193927"/>
            <a:ext cx="5156200" cy="3978275"/>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480"/>
              </a:spcBef>
              <a:spcAft>
                <a:spcPts val="0"/>
              </a:spcAft>
              <a:buClr>
                <a:srgbClr val="7F7F7F"/>
              </a:buClr>
              <a:buSzPts val="1600"/>
              <a:buChar char="•"/>
              <a:defRPr sz="1600">
                <a:solidFill>
                  <a:srgbClr val="7F7F7F"/>
                </a:solidFill>
              </a:defRPr>
            </a:lvl1pPr>
            <a:lvl2pPr indent="-317500" lvl="1" marL="914400" algn="l">
              <a:lnSpc>
                <a:spcPct val="90000"/>
              </a:lnSpc>
              <a:spcBef>
                <a:spcPts val="420"/>
              </a:spcBef>
              <a:spcAft>
                <a:spcPts val="0"/>
              </a:spcAft>
              <a:buClr>
                <a:srgbClr val="7F7F7F"/>
              </a:buClr>
              <a:buSzPts val="1400"/>
              <a:buChar char="•"/>
              <a:defRPr sz="1400">
                <a:solidFill>
                  <a:srgbClr val="7F7F7F"/>
                </a:solidFill>
              </a:defRPr>
            </a:lvl2pPr>
            <a:lvl3pPr indent="-304800" lvl="2" marL="1371600" algn="l">
              <a:lnSpc>
                <a:spcPct val="90000"/>
              </a:lnSpc>
              <a:spcBef>
                <a:spcPts val="360"/>
              </a:spcBef>
              <a:spcAft>
                <a:spcPts val="0"/>
              </a:spcAft>
              <a:buClr>
                <a:srgbClr val="7F7F7F"/>
              </a:buClr>
              <a:buSzPts val="1200"/>
              <a:buChar char="•"/>
              <a:defRPr sz="1200">
                <a:solidFill>
                  <a:srgbClr val="7F7F7F"/>
                </a:solidFill>
              </a:defRPr>
            </a:lvl3pPr>
            <a:lvl4pPr indent="-298450" lvl="3" marL="1828800" algn="l">
              <a:lnSpc>
                <a:spcPct val="90000"/>
              </a:lnSpc>
              <a:spcBef>
                <a:spcPts val="330"/>
              </a:spcBef>
              <a:spcAft>
                <a:spcPts val="0"/>
              </a:spcAft>
              <a:buClr>
                <a:srgbClr val="7F7F7F"/>
              </a:buClr>
              <a:buSzPts val="1100"/>
              <a:buChar char="•"/>
              <a:defRPr sz="1100">
                <a:solidFill>
                  <a:srgbClr val="7F7F7F"/>
                </a:solidFill>
              </a:defRPr>
            </a:lvl4pPr>
            <a:lvl5pPr indent="-298450" lvl="4" marL="2286000" algn="l">
              <a:lnSpc>
                <a:spcPct val="90000"/>
              </a:lnSpc>
              <a:spcBef>
                <a:spcPts val="330"/>
              </a:spcBef>
              <a:spcAft>
                <a:spcPts val="0"/>
              </a:spcAft>
              <a:buClr>
                <a:srgbClr val="7F7F7F"/>
              </a:buClr>
              <a:buSzPts val="1100"/>
              <a:buChar char="•"/>
              <a:defRPr sz="11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72" name="Google Shape;72;p65"/>
          <p:cNvSpPr txBox="1"/>
          <p:nvPr>
            <p:ph idx="3" type="body"/>
          </p:nvPr>
        </p:nvSpPr>
        <p:spPr>
          <a:xfrm>
            <a:off x="6189664" y="1489075"/>
            <a:ext cx="5157787" cy="64135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20"/>
              </a:spcBef>
              <a:spcAft>
                <a:spcPts val="0"/>
              </a:spcAft>
              <a:buClr>
                <a:schemeClr val="dk1"/>
              </a:buClr>
              <a:buSzPts val="2400"/>
              <a:buNone/>
              <a:defRPr b="1" sz="2400"/>
            </a:lvl1pPr>
            <a:lvl2pPr indent="-228600" lvl="1" marL="914400" algn="l">
              <a:lnSpc>
                <a:spcPct val="90000"/>
              </a:lnSpc>
              <a:spcBef>
                <a:spcPts val="600"/>
              </a:spcBef>
              <a:spcAft>
                <a:spcPts val="0"/>
              </a:spcAft>
              <a:buClr>
                <a:schemeClr val="dk1"/>
              </a:buClr>
              <a:buSzPts val="2000"/>
              <a:buNone/>
              <a:defRPr b="1" sz="2000"/>
            </a:lvl2pPr>
            <a:lvl3pPr indent="-228600" lvl="2" marL="1371600" algn="l">
              <a:lnSpc>
                <a:spcPct val="90000"/>
              </a:lnSpc>
              <a:spcBef>
                <a:spcPts val="540"/>
              </a:spcBef>
              <a:spcAft>
                <a:spcPts val="0"/>
              </a:spcAft>
              <a:buClr>
                <a:schemeClr val="dk1"/>
              </a:buClr>
              <a:buSzPts val="1800"/>
              <a:buNone/>
              <a:defRPr b="1" sz="1800"/>
            </a:lvl3pPr>
            <a:lvl4pPr indent="-228600" lvl="3" marL="1828800" algn="l">
              <a:lnSpc>
                <a:spcPct val="90000"/>
              </a:lnSpc>
              <a:spcBef>
                <a:spcPts val="480"/>
              </a:spcBef>
              <a:spcAft>
                <a:spcPts val="0"/>
              </a:spcAft>
              <a:buClr>
                <a:schemeClr val="dk1"/>
              </a:buClr>
              <a:buSzPts val="1600"/>
              <a:buNone/>
              <a:defRPr b="1" sz="1600"/>
            </a:lvl4pPr>
            <a:lvl5pPr indent="-228600" lvl="4" marL="2286000" algn="l">
              <a:lnSpc>
                <a:spcPct val="90000"/>
              </a:lnSpc>
              <a:spcBef>
                <a:spcPts val="480"/>
              </a:spcBef>
              <a:spcAft>
                <a:spcPts val="0"/>
              </a:spcAft>
              <a:buClr>
                <a:schemeClr val="dk1"/>
              </a:buClr>
              <a:buSzPts val="1600"/>
              <a:buNone/>
              <a:defRPr b="1" sz="1600"/>
            </a:lvl5pPr>
            <a:lvl6pPr indent="-228600" lvl="5" marL="2743200" algn="l">
              <a:lnSpc>
                <a:spcPct val="90000"/>
              </a:lnSpc>
              <a:spcBef>
                <a:spcPts val="480"/>
              </a:spcBef>
              <a:spcAft>
                <a:spcPts val="0"/>
              </a:spcAft>
              <a:buClr>
                <a:schemeClr val="dk1"/>
              </a:buClr>
              <a:buSzPts val="1600"/>
              <a:buNone/>
              <a:defRPr b="1" sz="1600"/>
            </a:lvl6pPr>
            <a:lvl7pPr indent="-228600" lvl="6" marL="3200400" algn="l">
              <a:lnSpc>
                <a:spcPct val="90000"/>
              </a:lnSpc>
              <a:spcBef>
                <a:spcPts val="480"/>
              </a:spcBef>
              <a:spcAft>
                <a:spcPts val="0"/>
              </a:spcAft>
              <a:buClr>
                <a:schemeClr val="dk1"/>
              </a:buClr>
              <a:buSzPts val="1600"/>
              <a:buNone/>
              <a:defRPr b="1" sz="1600"/>
            </a:lvl7pPr>
            <a:lvl8pPr indent="-228600" lvl="7" marL="3657600" algn="l">
              <a:lnSpc>
                <a:spcPct val="90000"/>
              </a:lnSpc>
              <a:spcBef>
                <a:spcPts val="480"/>
              </a:spcBef>
              <a:spcAft>
                <a:spcPts val="0"/>
              </a:spcAft>
              <a:buClr>
                <a:schemeClr val="dk1"/>
              </a:buClr>
              <a:buSzPts val="1600"/>
              <a:buNone/>
              <a:defRPr b="1" sz="1600"/>
            </a:lvl8pPr>
            <a:lvl9pPr indent="-228600" lvl="8" marL="4114800" algn="l">
              <a:lnSpc>
                <a:spcPct val="90000"/>
              </a:lnSpc>
              <a:spcBef>
                <a:spcPts val="480"/>
              </a:spcBef>
              <a:spcAft>
                <a:spcPts val="0"/>
              </a:spcAft>
              <a:buClr>
                <a:schemeClr val="dk1"/>
              </a:buClr>
              <a:buSzPts val="1600"/>
              <a:buNone/>
              <a:defRPr b="1" sz="1600"/>
            </a:lvl9pPr>
          </a:lstStyle>
          <a:p/>
        </p:txBody>
      </p:sp>
      <p:sp>
        <p:nvSpPr>
          <p:cNvPr id="73" name="Google Shape;73;p65"/>
          <p:cNvSpPr txBox="1"/>
          <p:nvPr>
            <p:ph idx="4" type="body"/>
          </p:nvPr>
        </p:nvSpPr>
        <p:spPr>
          <a:xfrm>
            <a:off x="6189664" y="2193927"/>
            <a:ext cx="5157787" cy="3978275"/>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480"/>
              </a:spcBef>
              <a:spcAft>
                <a:spcPts val="0"/>
              </a:spcAft>
              <a:buClr>
                <a:srgbClr val="7F7F7F"/>
              </a:buClr>
              <a:buSzPts val="1600"/>
              <a:buChar char="•"/>
              <a:defRPr sz="1600">
                <a:solidFill>
                  <a:srgbClr val="7F7F7F"/>
                </a:solidFill>
              </a:defRPr>
            </a:lvl1pPr>
            <a:lvl2pPr indent="-317500" lvl="1" marL="914400" algn="l">
              <a:lnSpc>
                <a:spcPct val="90000"/>
              </a:lnSpc>
              <a:spcBef>
                <a:spcPts val="420"/>
              </a:spcBef>
              <a:spcAft>
                <a:spcPts val="0"/>
              </a:spcAft>
              <a:buClr>
                <a:srgbClr val="7F7F7F"/>
              </a:buClr>
              <a:buSzPts val="1400"/>
              <a:buChar char="•"/>
              <a:defRPr sz="1400">
                <a:solidFill>
                  <a:srgbClr val="7F7F7F"/>
                </a:solidFill>
              </a:defRPr>
            </a:lvl2pPr>
            <a:lvl3pPr indent="-304800" lvl="2" marL="1371600" algn="l">
              <a:lnSpc>
                <a:spcPct val="90000"/>
              </a:lnSpc>
              <a:spcBef>
                <a:spcPts val="360"/>
              </a:spcBef>
              <a:spcAft>
                <a:spcPts val="0"/>
              </a:spcAft>
              <a:buClr>
                <a:srgbClr val="7F7F7F"/>
              </a:buClr>
              <a:buSzPts val="1200"/>
              <a:buChar char="•"/>
              <a:defRPr sz="1200">
                <a:solidFill>
                  <a:srgbClr val="7F7F7F"/>
                </a:solidFill>
              </a:defRPr>
            </a:lvl3pPr>
            <a:lvl4pPr indent="-298450" lvl="3" marL="1828800" algn="l">
              <a:lnSpc>
                <a:spcPct val="90000"/>
              </a:lnSpc>
              <a:spcBef>
                <a:spcPts val="330"/>
              </a:spcBef>
              <a:spcAft>
                <a:spcPts val="0"/>
              </a:spcAft>
              <a:buClr>
                <a:srgbClr val="7F7F7F"/>
              </a:buClr>
              <a:buSzPts val="1100"/>
              <a:buChar char="•"/>
              <a:defRPr sz="1100">
                <a:solidFill>
                  <a:srgbClr val="7F7F7F"/>
                </a:solidFill>
              </a:defRPr>
            </a:lvl4pPr>
            <a:lvl5pPr indent="-298450" lvl="4" marL="2286000" algn="l">
              <a:lnSpc>
                <a:spcPct val="90000"/>
              </a:lnSpc>
              <a:spcBef>
                <a:spcPts val="330"/>
              </a:spcBef>
              <a:spcAft>
                <a:spcPts val="0"/>
              </a:spcAft>
              <a:buClr>
                <a:srgbClr val="7F7F7F"/>
              </a:buClr>
              <a:buSzPts val="1100"/>
              <a:buChar char="•"/>
              <a:defRPr sz="11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74" name="Google Shape;74;p65"/>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65"/>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65"/>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77" name="Google Shape;77;p65"/>
          <p:cNvSpPr/>
          <p:nvPr/>
        </p:nvSpPr>
        <p:spPr>
          <a:xfrm>
            <a:off x="0" y="0"/>
            <a:ext cx="12192000" cy="133285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id="78" name="Google Shape;78;p65"/>
          <p:cNvPicPr preferRelativeResize="0"/>
          <p:nvPr/>
        </p:nvPicPr>
        <p:blipFill rotWithShape="1">
          <a:blip r:embed="rId2">
            <a:alphaModFix/>
          </a:blip>
          <a:srcRect b="0" l="0" r="0" t="0"/>
          <a:stretch/>
        </p:blipFill>
        <p:spPr>
          <a:xfrm>
            <a:off x="9729385" y="165006"/>
            <a:ext cx="2228850" cy="43942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66"/>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81" name="Google Shape;81;p66"/>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66"/>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6"/>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66"/>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85" name="Google Shape;85;p66"/>
          <p:cNvSpPr/>
          <p:nvPr/>
        </p:nvSpPr>
        <p:spPr>
          <a:xfrm>
            <a:off x="0" y="0"/>
            <a:ext cx="12192000" cy="133285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id="86" name="Google Shape;86;p66"/>
          <p:cNvPicPr preferRelativeResize="0"/>
          <p:nvPr/>
        </p:nvPicPr>
        <p:blipFill rotWithShape="1">
          <a:blip r:embed="rId2">
            <a:alphaModFix/>
          </a:blip>
          <a:srcRect b="0" l="0" r="0" t="0"/>
          <a:stretch/>
        </p:blipFill>
        <p:spPr>
          <a:xfrm>
            <a:off x="9729385" y="165006"/>
            <a:ext cx="2228850" cy="43942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 name="Shape 87"/>
        <p:cNvGrpSpPr/>
        <p:nvPr/>
      </p:nvGrpSpPr>
      <p:grpSpPr>
        <a:xfrm>
          <a:off x="0" y="0"/>
          <a:ext cx="0" cy="0"/>
          <a:chOff x="0" y="0"/>
          <a:chExt cx="0" cy="0"/>
        </a:xfrm>
      </p:grpSpPr>
      <p:sp>
        <p:nvSpPr>
          <p:cNvPr id="88" name="Google Shape;88;p67"/>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67"/>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67"/>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8"/>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dk1"/>
              </a:buClr>
              <a:buSzPts val="4500"/>
              <a:buFont typeface="Quattrocento Sans"/>
              <a:buNone/>
              <a:defRPr b="0" i="0" sz="45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840"/>
              </a:spcBef>
              <a:spcAft>
                <a:spcPts val="0"/>
              </a:spcAft>
              <a:buClr>
                <a:schemeClr val="dk1"/>
              </a:buClr>
              <a:buSzPts val="2800"/>
              <a:buFont typeface="Arial"/>
              <a:buChar char="•"/>
              <a:defRPr b="0" i="0" sz="28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90000"/>
              </a:lnSpc>
              <a:spcBef>
                <a:spcPts val="72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 name="Google Shape;12;p58"/>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 name="Google Shape;13;p58"/>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 name="Google Shape;14;p58"/>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25.jpg"/><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28.png"/><Relationship Id="rId5"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en.wikipedia.org/wiki/Comparison_of_CRT,_LCD,_Plasma,_and_OLED_displays" TargetMode="External"/><Relationship Id="rId4" Type="http://schemas.openxmlformats.org/officeDocument/2006/relationships/hyperlink" Target="https://www.youtube.com/watch?v=uyLDA9QT8EY"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hyperlink" Target="https://en.wikipedia.org/wiki/Dot_matrix_printer" TargetMode="External"/><Relationship Id="rId6" Type="http://schemas.openxmlformats.org/officeDocument/2006/relationships/image" Target="../media/image34.png"/><Relationship Id="rId7" Type="http://schemas.openxmlformats.org/officeDocument/2006/relationships/hyperlink" Target="https://www.youtube.com/watch?v=JEVurb1uVF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hyperlink" Target="https://optronicsplus.net/downloads/whitepapers/OP_Fibre_Optics_vs_Copper_Cabling_Understanding_the_Difference_White_Paper_Rev.1.0.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39.png"/><Relationship Id="rId5"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46.png"/><Relationship Id="rId6"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8.png"/><Relationship Id="rId4" Type="http://schemas.openxmlformats.org/officeDocument/2006/relationships/image" Target="../media/image52.png"/><Relationship Id="rId5"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0.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3.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3.png"/><Relationship Id="rId13" Type="http://schemas.openxmlformats.org/officeDocument/2006/relationships/image" Target="../media/image21.png"/><Relationship Id="rId12"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8.jpg"/><Relationship Id="rId9" Type="http://schemas.openxmlformats.org/officeDocument/2006/relationships/image" Target="../media/image11.jpg"/><Relationship Id="rId15" Type="http://schemas.openxmlformats.org/officeDocument/2006/relationships/image" Target="../media/image16.png"/><Relationship Id="rId14" Type="http://schemas.openxmlformats.org/officeDocument/2006/relationships/image" Target="../media/image15.png"/><Relationship Id="rId16" Type="http://schemas.openxmlformats.org/officeDocument/2006/relationships/image" Target="../media/image19.jp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13.png"/><Relationship Id="rId8"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hyperlink" Target="https://en.wikipedia.org/wiki/Optical_mouse" TargetMode="External"/><Relationship Id="rId7"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
          <p:cNvSpPr txBox="1"/>
          <p:nvPr>
            <p:ph type="ctrTitle"/>
          </p:nvPr>
        </p:nvSpPr>
        <p:spPr>
          <a:xfrm>
            <a:off x="838200" y="2061006"/>
            <a:ext cx="10515600" cy="2387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lt1"/>
              </a:buClr>
              <a:buSzPct val="100000"/>
              <a:buFont typeface="Quattrocento Sans"/>
              <a:buNone/>
            </a:pPr>
            <a:br>
              <a:rPr lang="en-US"/>
            </a:br>
            <a:r>
              <a:rPr lang="en-US"/>
              <a:t>Technical Support (420-1N6-AB)</a:t>
            </a:r>
            <a:br>
              <a:rPr lang="en-US"/>
            </a:br>
            <a:r>
              <a:rPr lang="en-US"/>
              <a:t>Hardware: External Components</a:t>
            </a:r>
            <a:endParaRPr/>
          </a:p>
        </p:txBody>
      </p:sp>
      <p:sp>
        <p:nvSpPr>
          <p:cNvPr id="137" name="Google Shape;137;p1"/>
          <p:cNvSpPr txBox="1"/>
          <p:nvPr>
            <p:ph idx="1" type="subTitle"/>
          </p:nvPr>
        </p:nvSpPr>
        <p:spPr>
          <a:xfrm>
            <a:off x="838202" y="5110609"/>
            <a:ext cx="11074877" cy="1376455"/>
          </a:xfrm>
          <a:prstGeom prst="rect">
            <a:avLst/>
          </a:prstGeom>
          <a:noFill/>
          <a:ln>
            <a:noFill/>
          </a:ln>
        </p:spPr>
        <p:txBody>
          <a:bodyPr anchorCtr="0" anchor="t" bIns="45700" lIns="91425" spcFirstLastPara="1" rIns="91425" wrap="square" tIns="45700">
            <a:normAutofit/>
          </a:bodyPr>
          <a:lstStyle/>
          <a:p>
            <a:pPr indent="0" lvl="0" marL="0" rtl="0" algn="r">
              <a:lnSpc>
                <a:spcPct val="150000"/>
              </a:lnSpc>
              <a:spcBef>
                <a:spcPts val="0"/>
              </a:spcBef>
              <a:spcAft>
                <a:spcPts val="0"/>
              </a:spcAft>
              <a:buClr>
                <a:schemeClr val="lt1"/>
              </a:buClr>
              <a:buSzPts val="2800"/>
              <a:buNone/>
            </a:pPr>
            <a:r>
              <a:rPr lang="en-US"/>
              <a:t>Lecture from Fall 2022</a:t>
            </a:r>
            <a:br>
              <a:rPr lang="en-US"/>
            </a:br>
            <a:r>
              <a:rPr lang="en-US"/>
              <a:t>Adapted for Fall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2"/>
          <p:cNvSpPr txBox="1"/>
          <p:nvPr>
            <p:ph type="title"/>
          </p:nvPr>
        </p:nvSpPr>
        <p:spPr>
          <a:xfrm>
            <a:off x="609600" y="1"/>
            <a:ext cx="10744200" cy="1228436"/>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chemeClr val="lt1"/>
              </a:buClr>
              <a:buSzPts val="3600"/>
              <a:buFont typeface="Quattrocento Sans"/>
              <a:buNone/>
            </a:pPr>
            <a:br>
              <a:rPr lang="en-US"/>
            </a:br>
            <a:r>
              <a:rPr lang="en-US"/>
              <a:t>Input Devices: Keyboard</a:t>
            </a:r>
            <a:endParaRPr/>
          </a:p>
        </p:txBody>
      </p:sp>
      <p:sp>
        <p:nvSpPr>
          <p:cNvPr id="221" name="Google Shape;221;p12"/>
          <p:cNvSpPr txBox="1"/>
          <p:nvPr>
            <p:ph idx="1" type="body"/>
          </p:nvPr>
        </p:nvSpPr>
        <p:spPr>
          <a:xfrm>
            <a:off x="838200" y="1368036"/>
            <a:ext cx="10515600" cy="4808927"/>
          </a:xfrm>
          <a:prstGeom prst="rect">
            <a:avLst/>
          </a:prstGeom>
          <a:noFill/>
          <a:ln>
            <a:noFill/>
          </a:ln>
        </p:spPr>
        <p:txBody>
          <a:bodyPr anchorCtr="0" anchor="t" bIns="121900" lIns="121900" spcFirstLastPara="1" rIns="121900" wrap="square" tIns="121900">
            <a:noAutofit/>
          </a:bodyPr>
          <a:lstStyle/>
          <a:p>
            <a:pPr indent="-228600" lvl="0" marL="228600" rtl="0" algn="l">
              <a:lnSpc>
                <a:spcPct val="90000"/>
              </a:lnSpc>
              <a:spcBef>
                <a:spcPts val="720"/>
              </a:spcBef>
              <a:spcAft>
                <a:spcPts val="0"/>
              </a:spcAft>
              <a:buClr>
                <a:srgbClr val="7F7F7F"/>
              </a:buClr>
              <a:buSzPts val="2400"/>
              <a:buChar char="•"/>
            </a:pPr>
            <a:r>
              <a:rPr lang="en-US" sz="2400"/>
              <a:t>Used to enter text commands.</a:t>
            </a:r>
            <a:endParaRPr sz="2400"/>
          </a:p>
          <a:p>
            <a:pPr indent="-228600" lvl="0" marL="228600" rtl="0" algn="l">
              <a:lnSpc>
                <a:spcPct val="90000"/>
              </a:lnSpc>
              <a:spcBef>
                <a:spcPts val="720"/>
              </a:spcBef>
              <a:spcAft>
                <a:spcPts val="0"/>
              </a:spcAft>
              <a:buClr>
                <a:srgbClr val="7F7F7F"/>
              </a:buClr>
              <a:buSzPts val="2400"/>
              <a:buChar char="•"/>
            </a:pPr>
            <a:r>
              <a:rPr lang="en-US" sz="2400"/>
              <a:t>Most commonly used is the QWERTY layout (1873).</a:t>
            </a:r>
            <a:endParaRPr sz="2400"/>
          </a:p>
          <a:p>
            <a:pPr indent="-228600" lvl="0" marL="228600" rtl="0" algn="l">
              <a:lnSpc>
                <a:spcPct val="90000"/>
              </a:lnSpc>
              <a:spcBef>
                <a:spcPts val="720"/>
              </a:spcBef>
              <a:spcAft>
                <a:spcPts val="0"/>
              </a:spcAft>
              <a:buClr>
                <a:srgbClr val="7F7F7F"/>
              </a:buClr>
              <a:buSzPts val="2400"/>
              <a:buChar char="•"/>
            </a:pPr>
            <a:r>
              <a:rPr lang="en-US" sz="2400"/>
              <a:t>Other layouts include QWERTZ (Germany/Switzerland) and AZERTY (France) and DVORAK (nerds*) </a:t>
            </a:r>
            <a:endParaRPr sz="2400"/>
          </a:p>
          <a:p>
            <a:pPr indent="-228600" lvl="0" marL="228600" rtl="0" algn="l">
              <a:lnSpc>
                <a:spcPct val="90000"/>
              </a:lnSpc>
              <a:spcBef>
                <a:spcPts val="720"/>
              </a:spcBef>
              <a:spcAft>
                <a:spcPts val="0"/>
              </a:spcAft>
              <a:buClr>
                <a:srgbClr val="7F7F7F"/>
              </a:buClr>
              <a:buSzPts val="2400"/>
              <a:buChar char="•"/>
            </a:pPr>
            <a:r>
              <a:rPr lang="en-US" sz="2400"/>
              <a:t>Variations include wired or wireless keyboards and numeric keypads.</a:t>
            </a:r>
            <a:endParaRPr sz="2400"/>
          </a:p>
          <a:p>
            <a:pPr indent="-228600" lvl="0" marL="228600" rtl="0" algn="l">
              <a:lnSpc>
                <a:spcPct val="90000"/>
              </a:lnSpc>
              <a:spcBef>
                <a:spcPts val="720"/>
              </a:spcBef>
              <a:spcAft>
                <a:spcPts val="0"/>
              </a:spcAft>
              <a:buClr>
                <a:srgbClr val="7F7F7F"/>
              </a:buClr>
              <a:buSzPts val="2400"/>
              <a:buChar char="•"/>
            </a:pPr>
            <a:r>
              <a:rPr lang="en-US" sz="2400"/>
              <a:t>Ergonomic designs are recently becoming more popular. </a:t>
            </a:r>
            <a:endParaRPr sz="2400"/>
          </a:p>
          <a:p>
            <a:pPr indent="-228600" lvl="0" marL="228600" rtl="0" algn="l">
              <a:lnSpc>
                <a:spcPct val="90000"/>
              </a:lnSpc>
              <a:spcBef>
                <a:spcPts val="720"/>
              </a:spcBef>
              <a:spcAft>
                <a:spcPts val="0"/>
              </a:spcAft>
              <a:buClr>
                <a:srgbClr val="7F7F7F"/>
              </a:buClr>
              <a:buSzPts val="2400"/>
              <a:buChar char="•"/>
            </a:pPr>
            <a:r>
              <a:rPr lang="en-US" sz="2400"/>
              <a:t>KVM ("keyboard, video and mouse"): control multiple devices from one keyboard/mouse combination</a:t>
            </a:r>
            <a:endParaRPr sz="2400"/>
          </a:p>
        </p:txBody>
      </p:sp>
      <p:pic>
        <p:nvPicPr>
          <p:cNvPr id="222" name="Google Shape;222;p12"/>
          <p:cNvPicPr preferRelativeResize="0"/>
          <p:nvPr/>
        </p:nvPicPr>
        <p:blipFill rotWithShape="1">
          <a:blip r:embed="rId3">
            <a:alphaModFix/>
          </a:blip>
          <a:srcRect b="0" l="0" r="0" t="0"/>
          <a:stretch/>
        </p:blipFill>
        <p:spPr>
          <a:xfrm>
            <a:off x="5507154" y="4529573"/>
            <a:ext cx="3729126" cy="1764849"/>
          </a:xfrm>
          <a:prstGeom prst="rect">
            <a:avLst/>
          </a:prstGeom>
          <a:noFill/>
          <a:ln>
            <a:noFill/>
          </a:ln>
        </p:spPr>
      </p:pic>
      <p:pic>
        <p:nvPicPr>
          <p:cNvPr id="223" name="Google Shape;223;p12"/>
          <p:cNvPicPr preferRelativeResize="0"/>
          <p:nvPr/>
        </p:nvPicPr>
        <p:blipFill rotWithShape="1">
          <a:blip r:embed="rId4">
            <a:alphaModFix/>
          </a:blip>
          <a:srcRect b="0" l="0" r="0" t="0"/>
          <a:stretch/>
        </p:blipFill>
        <p:spPr>
          <a:xfrm>
            <a:off x="9762352" y="4947285"/>
            <a:ext cx="1650966" cy="1347138"/>
          </a:xfrm>
          <a:prstGeom prst="rect">
            <a:avLst/>
          </a:prstGeom>
          <a:noFill/>
          <a:ln>
            <a:noFill/>
          </a:ln>
        </p:spPr>
      </p:pic>
      <p:pic>
        <p:nvPicPr>
          <p:cNvPr id="224" name="Google Shape;224;p12"/>
          <p:cNvPicPr preferRelativeResize="0"/>
          <p:nvPr/>
        </p:nvPicPr>
        <p:blipFill rotWithShape="1">
          <a:blip r:embed="rId5">
            <a:alphaModFix/>
          </a:blip>
          <a:srcRect b="0" l="0" r="0" t="0"/>
          <a:stretch/>
        </p:blipFill>
        <p:spPr>
          <a:xfrm>
            <a:off x="421303" y="4836173"/>
            <a:ext cx="4166735" cy="1764849"/>
          </a:xfrm>
          <a:prstGeom prst="rect">
            <a:avLst/>
          </a:prstGeom>
          <a:noFill/>
          <a:ln>
            <a:noFill/>
          </a:ln>
        </p:spPr>
      </p:pic>
      <p:sp>
        <p:nvSpPr>
          <p:cNvPr id="225" name="Google Shape;225;p12"/>
          <p:cNvSpPr txBox="1"/>
          <p:nvPr/>
        </p:nvSpPr>
        <p:spPr>
          <a:xfrm>
            <a:off x="5008075" y="6551825"/>
            <a:ext cx="700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Quattrocento Sans"/>
                <a:ea typeface="Quattrocento Sans"/>
                <a:cs typeface="Quattrocento Sans"/>
                <a:sym typeface="Quattrocento Sans"/>
              </a:rPr>
              <a:t>* note: this is very hypocritical coming from me. don’t mind my bad jokes!</a:t>
            </a:r>
            <a:endParaRPr b="0" i="0" sz="1400" u="none" cap="none" strike="noStrik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3"/>
          <p:cNvSpPr txBox="1"/>
          <p:nvPr>
            <p:ph type="title"/>
          </p:nvPr>
        </p:nvSpPr>
        <p:spPr>
          <a:xfrm>
            <a:off x="609600" y="1"/>
            <a:ext cx="10744200" cy="1228436"/>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chemeClr val="lt1"/>
              </a:buClr>
              <a:buSzPts val="3600"/>
              <a:buFont typeface="Quattrocento Sans"/>
              <a:buNone/>
            </a:pPr>
            <a:br>
              <a:rPr lang="en-US"/>
            </a:br>
            <a:r>
              <a:rPr lang="en-US"/>
              <a:t>Input Devices: Others</a:t>
            </a:r>
            <a:endParaRPr/>
          </a:p>
        </p:txBody>
      </p:sp>
      <p:sp>
        <p:nvSpPr>
          <p:cNvPr id="231" name="Google Shape;231;p13"/>
          <p:cNvSpPr txBox="1"/>
          <p:nvPr>
            <p:ph idx="1" type="body"/>
          </p:nvPr>
        </p:nvSpPr>
        <p:spPr>
          <a:xfrm>
            <a:off x="838200" y="1456509"/>
            <a:ext cx="11116112" cy="4919124"/>
          </a:xfrm>
          <a:prstGeom prst="rect">
            <a:avLst/>
          </a:prstGeom>
          <a:noFill/>
          <a:ln>
            <a:noFill/>
          </a:ln>
        </p:spPr>
        <p:txBody>
          <a:bodyPr anchorCtr="0" anchor="t" bIns="121900" lIns="121900" spcFirstLastPara="1" rIns="121900" wrap="square" tIns="121900">
            <a:noAutofit/>
          </a:bodyPr>
          <a:lstStyle/>
          <a:p>
            <a:pPr indent="-228600" lvl="0" marL="228600" rtl="0" algn="l">
              <a:lnSpc>
                <a:spcPct val="150000"/>
              </a:lnSpc>
              <a:spcBef>
                <a:spcPts val="720"/>
              </a:spcBef>
              <a:spcAft>
                <a:spcPts val="0"/>
              </a:spcAft>
              <a:buClr>
                <a:srgbClr val="7F7F7F"/>
              </a:buClr>
              <a:buSzPts val="2400"/>
              <a:buChar char="•"/>
            </a:pPr>
            <a:r>
              <a:rPr lang="en-US" sz="2400"/>
              <a:t>Gamepads or joysticks are used for playing games and running simulations.</a:t>
            </a:r>
            <a:endParaRPr sz="2400"/>
          </a:p>
          <a:p>
            <a:pPr indent="-228600" lvl="0" marL="228600" rtl="0" algn="l">
              <a:lnSpc>
                <a:spcPct val="150000"/>
              </a:lnSpc>
              <a:spcBef>
                <a:spcPts val="720"/>
              </a:spcBef>
              <a:spcAft>
                <a:spcPts val="0"/>
              </a:spcAft>
              <a:buClr>
                <a:srgbClr val="7F7F7F"/>
              </a:buClr>
              <a:buSzPts val="2400"/>
              <a:buChar char="•"/>
            </a:pPr>
            <a:r>
              <a:rPr lang="en-US" sz="2400"/>
              <a:t>Digital / video cameras and webcams create images and videos. </a:t>
            </a:r>
            <a:endParaRPr sz="2400"/>
          </a:p>
          <a:p>
            <a:pPr indent="-228600" lvl="0" marL="228600" rtl="0" algn="l">
              <a:lnSpc>
                <a:spcPct val="150000"/>
              </a:lnSpc>
              <a:spcBef>
                <a:spcPts val="720"/>
              </a:spcBef>
              <a:spcAft>
                <a:spcPts val="0"/>
              </a:spcAft>
              <a:buClr>
                <a:srgbClr val="7F7F7F"/>
              </a:buClr>
              <a:buSzPts val="2400"/>
              <a:buChar char="•"/>
            </a:pPr>
            <a:r>
              <a:rPr lang="en-US" sz="2400"/>
              <a:t>Biometric devices use features unique to an individual user (e.g. fingerprint).</a:t>
            </a:r>
            <a:endParaRPr sz="2400"/>
          </a:p>
          <a:p>
            <a:pPr indent="-228600" lvl="0" marL="228600" rtl="0" algn="l">
              <a:lnSpc>
                <a:spcPct val="150000"/>
              </a:lnSpc>
              <a:spcBef>
                <a:spcPts val="720"/>
              </a:spcBef>
              <a:spcAft>
                <a:spcPts val="0"/>
              </a:spcAft>
              <a:buClr>
                <a:srgbClr val="7F7F7F"/>
              </a:buClr>
              <a:buSzPts val="2400"/>
              <a:buChar char="•"/>
            </a:pPr>
            <a:r>
              <a:rPr lang="en-US" sz="2400"/>
              <a:t>Touchscreens have a pressure-sensitive panel.</a:t>
            </a:r>
            <a:endParaRPr sz="2400"/>
          </a:p>
          <a:p>
            <a:pPr indent="-228600" lvl="0" marL="228600" rtl="0" algn="l">
              <a:lnSpc>
                <a:spcPct val="150000"/>
              </a:lnSpc>
              <a:spcBef>
                <a:spcPts val="720"/>
              </a:spcBef>
              <a:spcAft>
                <a:spcPts val="0"/>
              </a:spcAft>
              <a:buClr>
                <a:srgbClr val="7F7F7F"/>
              </a:buClr>
              <a:buSzPts val="2400"/>
              <a:buChar char="•"/>
            </a:pPr>
            <a:r>
              <a:rPr lang="en-US" sz="2400"/>
              <a:t>Scanners digitize images or documents so they can be stored as files.</a:t>
            </a:r>
            <a:endParaRPr sz="2400"/>
          </a:p>
          <a:p>
            <a:pPr indent="-228600" lvl="0" marL="228600" rtl="0" algn="l">
              <a:lnSpc>
                <a:spcPct val="150000"/>
              </a:lnSpc>
              <a:spcBef>
                <a:spcPts val="720"/>
              </a:spcBef>
              <a:spcAft>
                <a:spcPts val="0"/>
              </a:spcAft>
              <a:buClr>
                <a:srgbClr val="7F7F7F"/>
              </a:buClr>
              <a:buSzPts val="2400"/>
              <a:buChar char="•"/>
            </a:pPr>
            <a:r>
              <a:rPr lang="en-US" sz="2400"/>
              <a:t>Digital Tablets (sometimes called Digitizers) allow the user to create images or artwork using a stylus.</a:t>
            </a:r>
            <a:endParaRPr sz="2400"/>
          </a:p>
          <a:p>
            <a:pPr indent="-228600" lvl="0" marL="228600" rtl="0" algn="l">
              <a:lnSpc>
                <a:spcPct val="150000"/>
              </a:lnSpc>
              <a:spcBef>
                <a:spcPts val="720"/>
              </a:spcBef>
              <a:spcAft>
                <a:spcPts val="0"/>
              </a:spcAft>
              <a:buClr>
                <a:srgbClr val="7F7F7F"/>
              </a:buClr>
              <a:buSzPts val="2400"/>
              <a:buChar char="•"/>
            </a:pPr>
            <a:r>
              <a:rPr lang="en-US" sz="2400"/>
              <a:t>Media card readers read/write data from/to different types of media cards (SD cards, video game cartridges, etc.)</a:t>
            </a:r>
            <a:endParaRPr sz="2400"/>
          </a:p>
          <a:p>
            <a:pPr indent="0" lvl="0" marL="0" rtl="0" algn="l">
              <a:lnSpc>
                <a:spcPct val="150000"/>
              </a:lnSpc>
              <a:spcBef>
                <a:spcPts val="720"/>
              </a:spcBef>
              <a:spcAft>
                <a:spcPts val="0"/>
              </a:spcAft>
              <a:buClr>
                <a:srgbClr val="7F7F7F"/>
              </a:buClr>
              <a:buSzPts val="2400"/>
              <a:buNone/>
            </a:pPr>
            <a:r>
              <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5"/>
          <p:cNvSpPr txBox="1"/>
          <p:nvPr>
            <p:ph type="title"/>
          </p:nvPr>
        </p:nvSpPr>
        <p:spPr>
          <a:xfrm>
            <a:off x="609600" y="1"/>
            <a:ext cx="10744200" cy="1228436"/>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chemeClr val="lt1"/>
              </a:buClr>
              <a:buSzPts val="3600"/>
              <a:buFont typeface="Quattrocento Sans"/>
              <a:buNone/>
            </a:pPr>
            <a:br>
              <a:rPr lang="en-US"/>
            </a:br>
            <a:r>
              <a:rPr lang="en-US"/>
              <a:t>Output Devices</a:t>
            </a:r>
            <a:endParaRPr/>
          </a:p>
        </p:txBody>
      </p:sp>
      <p:sp>
        <p:nvSpPr>
          <p:cNvPr id="237" name="Google Shape;237;p15"/>
          <p:cNvSpPr txBox="1"/>
          <p:nvPr>
            <p:ph idx="1" type="body"/>
          </p:nvPr>
        </p:nvSpPr>
        <p:spPr>
          <a:xfrm>
            <a:off x="838200" y="1825625"/>
            <a:ext cx="10515600" cy="4351338"/>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900"/>
              </a:spcBef>
              <a:spcAft>
                <a:spcPts val="0"/>
              </a:spcAft>
              <a:buClr>
                <a:srgbClr val="7F7F7F"/>
              </a:buClr>
              <a:buSzPts val="3000"/>
              <a:buNone/>
            </a:pPr>
            <a:r>
              <a:rPr lang="en-US"/>
              <a:t>Output devices present information to the user from a computer.</a:t>
            </a:r>
            <a:endParaRPr/>
          </a:p>
          <a:p>
            <a:pPr indent="-228600" lvl="0" marL="228600" rtl="0" algn="l">
              <a:lnSpc>
                <a:spcPct val="90000"/>
              </a:lnSpc>
              <a:spcBef>
                <a:spcPts val="2133"/>
              </a:spcBef>
              <a:spcAft>
                <a:spcPts val="0"/>
              </a:spcAft>
              <a:buClr>
                <a:srgbClr val="7F7F7F"/>
              </a:buClr>
              <a:buSzPts val="3000"/>
              <a:buChar char="•"/>
            </a:pPr>
            <a:r>
              <a:rPr lang="en-US"/>
              <a:t>Monitors</a:t>
            </a:r>
            <a:endParaRPr/>
          </a:p>
          <a:p>
            <a:pPr indent="-228600" lvl="0" marL="228600" rtl="0" algn="l">
              <a:lnSpc>
                <a:spcPct val="90000"/>
              </a:lnSpc>
              <a:spcBef>
                <a:spcPts val="900"/>
              </a:spcBef>
              <a:spcAft>
                <a:spcPts val="0"/>
              </a:spcAft>
              <a:buClr>
                <a:srgbClr val="7F7F7F"/>
              </a:buClr>
              <a:buSzPts val="3000"/>
              <a:buChar char="•"/>
            </a:pPr>
            <a:r>
              <a:rPr lang="en-US"/>
              <a:t>Projectors</a:t>
            </a:r>
            <a:endParaRPr/>
          </a:p>
          <a:p>
            <a:pPr indent="-228600" lvl="0" marL="228600" rtl="0" algn="l">
              <a:lnSpc>
                <a:spcPct val="90000"/>
              </a:lnSpc>
              <a:spcBef>
                <a:spcPts val="900"/>
              </a:spcBef>
              <a:spcAft>
                <a:spcPts val="0"/>
              </a:spcAft>
              <a:buClr>
                <a:srgbClr val="7F7F7F"/>
              </a:buClr>
              <a:buSzPts val="3000"/>
              <a:buChar char="•"/>
            </a:pPr>
            <a:r>
              <a:rPr lang="en-US"/>
              <a:t>Printers</a:t>
            </a:r>
            <a:endParaRPr/>
          </a:p>
          <a:p>
            <a:pPr indent="-228600" lvl="0" marL="228600" rtl="0" algn="l">
              <a:lnSpc>
                <a:spcPct val="90000"/>
              </a:lnSpc>
              <a:spcBef>
                <a:spcPts val="900"/>
              </a:spcBef>
              <a:spcAft>
                <a:spcPts val="0"/>
              </a:spcAft>
              <a:buClr>
                <a:srgbClr val="7F7F7F"/>
              </a:buClr>
              <a:buSzPts val="3000"/>
              <a:buChar char="•"/>
            </a:pPr>
            <a:r>
              <a:rPr lang="en-US"/>
              <a:t>Speakers</a:t>
            </a:r>
            <a:endParaRPr/>
          </a:p>
          <a:p>
            <a:pPr indent="-228600" lvl="0" marL="228600" rtl="0" algn="l">
              <a:lnSpc>
                <a:spcPct val="90000"/>
              </a:lnSpc>
              <a:spcBef>
                <a:spcPts val="900"/>
              </a:spcBef>
              <a:spcAft>
                <a:spcPts val="0"/>
              </a:spcAft>
              <a:buClr>
                <a:srgbClr val="7F7F7F"/>
              </a:buClr>
              <a:buSzPts val="3000"/>
              <a:buChar char="•"/>
            </a:pPr>
            <a:r>
              <a:rPr lang="en-US"/>
              <a:t>Headphones</a:t>
            </a:r>
            <a:endParaRPr/>
          </a:p>
          <a:p>
            <a:pPr indent="0" lvl="0" marL="0" rtl="0" algn="l">
              <a:lnSpc>
                <a:spcPct val="90000"/>
              </a:lnSpc>
              <a:spcBef>
                <a:spcPts val="2133"/>
              </a:spcBef>
              <a:spcAft>
                <a:spcPts val="2133"/>
              </a:spcAft>
              <a:buClr>
                <a:srgbClr val="7F7F7F"/>
              </a:buClr>
              <a:buSzPts val="3000"/>
              <a:buNone/>
            </a:pPr>
            <a:r>
              <a:t/>
            </a:r>
            <a:endParaRPr/>
          </a:p>
        </p:txBody>
      </p:sp>
      <p:pic>
        <p:nvPicPr>
          <p:cNvPr id="238" name="Google Shape;238;p15"/>
          <p:cNvPicPr preferRelativeResize="0"/>
          <p:nvPr/>
        </p:nvPicPr>
        <p:blipFill rotWithShape="1">
          <a:blip r:embed="rId3">
            <a:alphaModFix/>
          </a:blip>
          <a:srcRect b="0" l="0" r="0" t="0"/>
          <a:stretch/>
        </p:blipFill>
        <p:spPr>
          <a:xfrm>
            <a:off x="8348901" y="3523415"/>
            <a:ext cx="3462333" cy="2887733"/>
          </a:xfrm>
          <a:prstGeom prst="rect">
            <a:avLst/>
          </a:prstGeom>
          <a:noFill/>
          <a:ln>
            <a:noFill/>
          </a:ln>
        </p:spPr>
      </p:pic>
      <p:pic>
        <p:nvPicPr>
          <p:cNvPr id="239" name="Google Shape;239;p15"/>
          <p:cNvPicPr preferRelativeResize="0"/>
          <p:nvPr/>
        </p:nvPicPr>
        <p:blipFill rotWithShape="1">
          <a:blip r:embed="rId4">
            <a:alphaModFix/>
          </a:blip>
          <a:srcRect b="0" l="0" r="0" t="0"/>
          <a:stretch/>
        </p:blipFill>
        <p:spPr>
          <a:xfrm>
            <a:off x="4020054" y="4409766"/>
            <a:ext cx="4568167" cy="2210400"/>
          </a:xfrm>
          <a:prstGeom prst="rect">
            <a:avLst/>
          </a:prstGeom>
          <a:noFill/>
          <a:ln>
            <a:noFill/>
          </a:ln>
        </p:spPr>
      </p:pic>
      <p:pic>
        <p:nvPicPr>
          <p:cNvPr id="240" name="Google Shape;240;p15"/>
          <p:cNvPicPr preferRelativeResize="0"/>
          <p:nvPr/>
        </p:nvPicPr>
        <p:blipFill rotWithShape="1">
          <a:blip r:embed="rId5">
            <a:alphaModFix/>
          </a:blip>
          <a:srcRect b="0" l="0" r="0" t="0"/>
          <a:stretch/>
        </p:blipFill>
        <p:spPr>
          <a:xfrm>
            <a:off x="4491679" y="2942539"/>
            <a:ext cx="1295400" cy="1193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6"/>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Quattrocento Sans"/>
              <a:buNone/>
            </a:pPr>
            <a:r>
              <a:rPr lang="en-US"/>
              <a:t>Output Devices: Monitors</a:t>
            </a:r>
            <a:endParaRPr/>
          </a:p>
        </p:txBody>
      </p:sp>
      <p:sp>
        <p:nvSpPr>
          <p:cNvPr id="246" name="Google Shape;246;p16"/>
          <p:cNvSpPr txBox="1"/>
          <p:nvPr>
            <p:ph idx="1" type="body"/>
          </p:nvPr>
        </p:nvSpPr>
        <p:spPr>
          <a:xfrm>
            <a:off x="528507" y="1825624"/>
            <a:ext cx="11551500" cy="4944300"/>
          </a:xfrm>
          <a:prstGeom prst="rect">
            <a:avLst/>
          </a:prstGeom>
          <a:noFill/>
          <a:ln>
            <a:noFill/>
          </a:ln>
        </p:spPr>
        <p:txBody>
          <a:bodyPr anchorCtr="0" anchor="t" bIns="45700" lIns="91425" spcFirstLastPara="1" rIns="91425" wrap="square" tIns="45700">
            <a:normAutofit fontScale="77500" lnSpcReduction="10000"/>
          </a:bodyPr>
          <a:lstStyle/>
          <a:p>
            <a:pPr indent="-200025" lvl="0" marL="228600" rtl="0" algn="l">
              <a:lnSpc>
                <a:spcPct val="115000"/>
              </a:lnSpc>
              <a:spcBef>
                <a:spcPts val="0"/>
              </a:spcBef>
              <a:spcAft>
                <a:spcPts val="0"/>
              </a:spcAft>
              <a:buClr>
                <a:srgbClr val="7F7F7F"/>
              </a:buClr>
              <a:buSzPct val="100000"/>
              <a:buChar char="•"/>
            </a:pPr>
            <a:r>
              <a:rPr lang="en-US"/>
              <a:t>Different types of monitors use different technologies to create an image. </a:t>
            </a:r>
            <a:endParaRPr/>
          </a:p>
          <a:p>
            <a:pPr indent="-200025" lvl="0" marL="228600" rtl="0" algn="l">
              <a:lnSpc>
                <a:spcPct val="115000"/>
              </a:lnSpc>
              <a:spcBef>
                <a:spcPts val="0"/>
              </a:spcBef>
              <a:spcAft>
                <a:spcPts val="0"/>
              </a:spcAft>
              <a:buSzPct val="100000"/>
              <a:buChar char="•"/>
            </a:pPr>
            <a:r>
              <a:rPr lang="en-US"/>
              <a:t>However, the common principles are the same:</a:t>
            </a:r>
            <a:br>
              <a:rPr lang="en-US"/>
            </a:br>
            <a:endParaRPr/>
          </a:p>
          <a:p>
            <a:pPr indent="-191451" lvl="1" marL="685800" rtl="0" algn="l">
              <a:lnSpc>
                <a:spcPct val="115000"/>
              </a:lnSpc>
              <a:spcBef>
                <a:spcPts val="0"/>
              </a:spcBef>
              <a:spcAft>
                <a:spcPts val="0"/>
              </a:spcAft>
              <a:buSzPct val="100000"/>
              <a:buChar char="•"/>
            </a:pPr>
            <a:r>
              <a:rPr lang="en-US"/>
              <a:t>Digital representation of image to display is sent to the monitor</a:t>
            </a:r>
            <a:endParaRPr/>
          </a:p>
          <a:p>
            <a:pPr indent="-191451" lvl="1" marL="685800" rtl="0" algn="l">
              <a:lnSpc>
                <a:spcPct val="115000"/>
              </a:lnSpc>
              <a:spcBef>
                <a:spcPts val="0"/>
              </a:spcBef>
              <a:spcAft>
                <a:spcPts val="0"/>
              </a:spcAft>
              <a:buSzPct val="100000"/>
              <a:buChar char="•"/>
            </a:pPr>
            <a:r>
              <a:rPr lang="en-US"/>
              <a:t>The monitor produces each </a:t>
            </a:r>
            <a:r>
              <a:rPr b="1" lang="en-US"/>
              <a:t>pixel</a:t>
            </a:r>
            <a:r>
              <a:rPr lang="en-US"/>
              <a:t> (the “atom” of monitor displays) using some deterministic physical technology</a:t>
            </a:r>
            <a:endParaRPr/>
          </a:p>
          <a:p>
            <a:pPr indent="-191451" lvl="1" marL="685800" rtl="0" algn="l">
              <a:lnSpc>
                <a:spcPct val="115000"/>
              </a:lnSpc>
              <a:spcBef>
                <a:spcPts val="0"/>
              </a:spcBef>
              <a:spcAft>
                <a:spcPts val="0"/>
              </a:spcAft>
              <a:buSzPct val="100000"/>
              <a:buChar char="•"/>
            </a:pPr>
            <a:r>
              <a:rPr lang="en-US"/>
              <a:t>Light from the monitor reaches us as a useful/pleasing image.</a:t>
            </a:r>
            <a:endParaRPr/>
          </a:p>
          <a:p>
            <a:pPr indent="0" lvl="0" marL="0" rtl="0" algn="l">
              <a:lnSpc>
                <a:spcPct val="115000"/>
              </a:lnSpc>
              <a:spcBef>
                <a:spcPts val="0"/>
              </a:spcBef>
              <a:spcAft>
                <a:spcPts val="0"/>
              </a:spcAft>
              <a:buSzPct val="129032"/>
              <a:buNone/>
            </a:pPr>
            <a:r>
              <a:t/>
            </a:r>
            <a:endParaRPr/>
          </a:p>
          <a:p>
            <a:pPr indent="0" lvl="0" marL="228600" rtl="0" algn="l">
              <a:lnSpc>
                <a:spcPct val="115000"/>
              </a:lnSpc>
              <a:spcBef>
                <a:spcPts val="0"/>
              </a:spcBef>
              <a:spcAft>
                <a:spcPts val="0"/>
              </a:spcAft>
              <a:buSzPct val="129032"/>
              <a:buNone/>
            </a:pPr>
            <a:r>
              <a:t/>
            </a:r>
            <a:endParaRPr/>
          </a:p>
          <a:p>
            <a:pPr indent="-200025" lvl="0" marL="228600" rtl="0" algn="l">
              <a:lnSpc>
                <a:spcPct val="115000"/>
              </a:lnSpc>
              <a:spcBef>
                <a:spcPts val="0"/>
              </a:spcBef>
              <a:spcAft>
                <a:spcPts val="0"/>
              </a:spcAft>
              <a:buClr>
                <a:srgbClr val="7F7F7F"/>
              </a:buClr>
              <a:buSzPct val="100000"/>
              <a:buChar char="•"/>
            </a:pPr>
            <a:r>
              <a:rPr lang="en-US"/>
              <a:t>The following slides are the main technologies used today (from oldest to latest)</a:t>
            </a:r>
            <a:br>
              <a:rPr lang="en-US"/>
            </a:br>
            <a:br>
              <a:rPr lang="en-US"/>
            </a:br>
            <a:endParaRPr/>
          </a:p>
          <a:p>
            <a:pPr indent="0" lvl="0" marL="0" rtl="0" algn="l">
              <a:lnSpc>
                <a:spcPct val="115000"/>
              </a:lnSpc>
              <a:spcBef>
                <a:spcPts val="833"/>
              </a:spcBef>
              <a:spcAft>
                <a:spcPts val="0"/>
              </a:spcAft>
              <a:buClr>
                <a:srgbClr val="7F7F7F"/>
              </a:buClr>
              <a:buSzPct val="100000"/>
              <a:buNone/>
            </a:pPr>
            <a:r>
              <a:rPr lang="en-US"/>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e85f3bc64d_1_39"/>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Quattrocento Sans"/>
              <a:buNone/>
            </a:pPr>
            <a:r>
              <a:rPr lang="en-US"/>
              <a:t>Output Devices: Monitors (cont.)</a:t>
            </a:r>
            <a:endParaRPr/>
          </a:p>
        </p:txBody>
      </p:sp>
      <p:sp>
        <p:nvSpPr>
          <p:cNvPr id="252" name="Google Shape;252;ge85f3bc64d_1_39"/>
          <p:cNvSpPr txBox="1"/>
          <p:nvPr>
            <p:ph idx="1" type="body"/>
          </p:nvPr>
        </p:nvSpPr>
        <p:spPr>
          <a:xfrm>
            <a:off x="382650" y="1521725"/>
            <a:ext cx="11551500" cy="2720700"/>
          </a:xfrm>
          <a:prstGeom prst="rect">
            <a:avLst/>
          </a:prstGeom>
          <a:noFill/>
          <a:ln>
            <a:noFill/>
          </a:ln>
        </p:spPr>
        <p:txBody>
          <a:bodyPr anchorCtr="0" anchor="t" bIns="45700" lIns="91425" spcFirstLastPara="1" rIns="91425" wrap="square" tIns="45700">
            <a:normAutofit fontScale="70000" lnSpcReduction="20000"/>
          </a:bodyPr>
          <a:lstStyle/>
          <a:p>
            <a:pPr indent="-361950" lvl="0" marL="457200" rtl="0" algn="l">
              <a:lnSpc>
                <a:spcPct val="115000"/>
              </a:lnSpc>
              <a:spcBef>
                <a:spcPts val="0"/>
              </a:spcBef>
              <a:spcAft>
                <a:spcPts val="0"/>
              </a:spcAft>
              <a:buSzPct val="100000"/>
              <a:buAutoNum type="arabicPeriod"/>
            </a:pPr>
            <a:r>
              <a:rPr lang="en-US"/>
              <a:t>CRT (Cathode ray tube)</a:t>
            </a:r>
            <a:endParaRPr/>
          </a:p>
          <a:p>
            <a:pPr indent="-179069" lvl="1" marL="685800" rtl="0" algn="l">
              <a:lnSpc>
                <a:spcPct val="115000"/>
              </a:lnSpc>
              <a:spcBef>
                <a:spcPts val="0"/>
              </a:spcBef>
              <a:spcAft>
                <a:spcPts val="0"/>
              </a:spcAft>
              <a:buSzPct val="100000"/>
              <a:buChar char="•"/>
            </a:pPr>
            <a:r>
              <a:rPr lang="en-US"/>
              <a:t>Very complicated, very cool, moderately dangerous, mostly obsolete! </a:t>
            </a:r>
            <a:endParaRPr/>
          </a:p>
          <a:p>
            <a:pPr indent="-179069" lvl="1" marL="685800" rtl="0" algn="l">
              <a:lnSpc>
                <a:spcPct val="115000"/>
              </a:lnSpc>
              <a:spcBef>
                <a:spcPts val="0"/>
              </a:spcBef>
              <a:spcAft>
                <a:spcPts val="0"/>
              </a:spcAft>
              <a:buSzPct val="100000"/>
              <a:buChar char="•"/>
            </a:pPr>
            <a:r>
              <a:rPr lang="en-US"/>
              <a:t>The most common type of consumer and industry television before ~2010</a:t>
            </a:r>
            <a:endParaRPr/>
          </a:p>
          <a:p>
            <a:pPr indent="-179069" lvl="1" marL="685800" rtl="0" algn="l">
              <a:lnSpc>
                <a:spcPct val="115000"/>
              </a:lnSpc>
              <a:spcBef>
                <a:spcPts val="0"/>
              </a:spcBef>
              <a:spcAft>
                <a:spcPts val="0"/>
              </a:spcAft>
              <a:buSzPct val="100000"/>
              <a:buChar char="•"/>
            </a:pPr>
            <a:r>
              <a:rPr lang="en-US"/>
              <a:t>Basically: a tungsten coil is heated in a vacuum until it sheds electrons, those electrons are accelerated by an electric field and guided by magnets to hit a phosphor coated glass display to emit light in a pixel grid</a:t>
            </a:r>
            <a:endParaRPr/>
          </a:p>
          <a:p>
            <a:pPr indent="-179069" lvl="1" marL="685800" rtl="0" algn="l">
              <a:lnSpc>
                <a:spcPct val="115000"/>
              </a:lnSpc>
              <a:spcBef>
                <a:spcPts val="0"/>
              </a:spcBef>
              <a:spcAft>
                <a:spcPts val="0"/>
              </a:spcAft>
              <a:buSzPct val="100000"/>
              <a:buChar char="•"/>
            </a:pPr>
            <a:r>
              <a:rPr lang="en-US"/>
              <a:t>Obsolete since today their are lighter, simpler higher resolution technologies</a:t>
            </a:r>
            <a:endParaRPr/>
          </a:p>
          <a:p>
            <a:pPr indent="-179069" lvl="1" marL="685800" rtl="0" algn="l">
              <a:lnSpc>
                <a:spcPct val="115000"/>
              </a:lnSpc>
              <a:spcBef>
                <a:spcPts val="0"/>
              </a:spcBef>
              <a:spcAft>
                <a:spcPts val="0"/>
              </a:spcAft>
              <a:buSzPct val="100000"/>
              <a:buChar char="•"/>
            </a:pPr>
            <a:r>
              <a:rPr lang="en-US"/>
              <a:t>Still used today for some applications due to </a:t>
            </a:r>
            <a:r>
              <a:rPr b="1" lang="en-US"/>
              <a:t>zero latency</a:t>
            </a:r>
            <a:r>
              <a:rPr lang="en-US"/>
              <a:t>. For instance, I use one for playing NES Tetris! (see the end of the Lecture 0 slides)</a:t>
            </a:r>
            <a:endParaRPr/>
          </a:p>
        </p:txBody>
      </p:sp>
      <p:pic>
        <p:nvPicPr>
          <p:cNvPr id="253" name="Google Shape;253;ge85f3bc64d_1_39"/>
          <p:cNvPicPr preferRelativeResize="0"/>
          <p:nvPr/>
        </p:nvPicPr>
        <p:blipFill rotWithShape="1">
          <a:blip r:embed="rId3">
            <a:alphaModFix/>
          </a:blip>
          <a:srcRect b="0" l="0" r="0" t="0"/>
          <a:stretch/>
        </p:blipFill>
        <p:spPr>
          <a:xfrm>
            <a:off x="152400" y="4698725"/>
            <a:ext cx="3434148" cy="2006875"/>
          </a:xfrm>
          <a:prstGeom prst="rect">
            <a:avLst/>
          </a:prstGeom>
          <a:noFill/>
          <a:ln>
            <a:noFill/>
          </a:ln>
        </p:spPr>
      </p:pic>
      <p:pic>
        <p:nvPicPr>
          <p:cNvPr id="254" name="Google Shape;254;ge85f3bc64d_1_39"/>
          <p:cNvPicPr preferRelativeResize="0"/>
          <p:nvPr/>
        </p:nvPicPr>
        <p:blipFill rotWithShape="1">
          <a:blip r:embed="rId4">
            <a:alphaModFix/>
          </a:blip>
          <a:srcRect b="0" l="0" r="0" t="0"/>
          <a:stretch/>
        </p:blipFill>
        <p:spPr>
          <a:xfrm>
            <a:off x="5180798" y="4535650"/>
            <a:ext cx="1830409" cy="2006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7"/>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Quattrocento Sans"/>
              <a:buNone/>
            </a:pPr>
            <a:r>
              <a:rPr lang="en-US"/>
              <a:t>Output Devices: Monitors (cont.)</a:t>
            </a:r>
            <a:endParaRPr/>
          </a:p>
        </p:txBody>
      </p:sp>
      <p:sp>
        <p:nvSpPr>
          <p:cNvPr id="260" name="Google Shape;260;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62500" lnSpcReduction="20000"/>
          </a:bodyPr>
          <a:lstStyle/>
          <a:p>
            <a:pPr indent="-185737" lvl="0" marL="228600" rtl="0" algn="l">
              <a:lnSpc>
                <a:spcPct val="115000"/>
              </a:lnSpc>
              <a:spcBef>
                <a:spcPts val="0"/>
              </a:spcBef>
              <a:spcAft>
                <a:spcPts val="0"/>
              </a:spcAft>
              <a:buClr>
                <a:srgbClr val="7F7F7F"/>
              </a:buClr>
              <a:buSzPct val="100000"/>
              <a:buChar char="•"/>
            </a:pPr>
            <a:r>
              <a:rPr lang="en-US"/>
              <a:t>Plasma</a:t>
            </a:r>
            <a:endParaRPr/>
          </a:p>
          <a:p>
            <a:pPr indent="-191451" lvl="1" marL="685800" rtl="0" algn="l">
              <a:lnSpc>
                <a:spcPct val="115000"/>
              </a:lnSpc>
              <a:spcBef>
                <a:spcPts val="663"/>
              </a:spcBef>
              <a:spcAft>
                <a:spcPts val="0"/>
              </a:spcAft>
              <a:buClr>
                <a:srgbClr val="7F7F7F"/>
              </a:buClr>
              <a:buSzPct val="100000"/>
              <a:buChar char="•"/>
            </a:pPr>
            <a:r>
              <a:rPr lang="en-US"/>
              <a:t>Tiny cells of ionised gas that light up when stimulated by electricity.</a:t>
            </a:r>
            <a:endParaRPr/>
          </a:p>
          <a:p>
            <a:pPr indent="-191451" lvl="1" marL="685800" rtl="0" algn="l">
              <a:lnSpc>
                <a:spcPct val="115000"/>
              </a:lnSpc>
              <a:spcBef>
                <a:spcPts val="663"/>
              </a:spcBef>
              <a:spcAft>
                <a:spcPts val="0"/>
              </a:spcAft>
              <a:buClr>
                <a:srgbClr val="7F7F7F"/>
              </a:buClr>
              <a:buSzPct val="100000"/>
              <a:buChar char="•"/>
            </a:pPr>
            <a:r>
              <a:rPr lang="en-US"/>
              <a:t>Often used in home theatre applications due to accurate video representation.</a:t>
            </a:r>
            <a:endParaRPr/>
          </a:p>
          <a:p>
            <a:pPr indent="-191451" lvl="1" marL="685800" rtl="0" algn="l">
              <a:lnSpc>
                <a:spcPct val="115000"/>
              </a:lnSpc>
              <a:spcBef>
                <a:spcPts val="663"/>
              </a:spcBef>
              <a:spcAft>
                <a:spcPts val="0"/>
              </a:spcAft>
              <a:buClr>
                <a:srgbClr val="7F7F7F"/>
              </a:buClr>
              <a:buSzPct val="100000"/>
              <a:buChar char="•"/>
            </a:pPr>
            <a:r>
              <a:rPr lang="en-US"/>
              <a:t>High levels of brightness, deep black levels and very wide colour range.</a:t>
            </a:r>
            <a:endParaRPr/>
          </a:p>
          <a:p>
            <a:pPr indent="-191451" lvl="1" marL="685800" rtl="0" algn="l">
              <a:lnSpc>
                <a:spcPct val="115000"/>
              </a:lnSpc>
              <a:spcBef>
                <a:spcPts val="663"/>
              </a:spcBef>
              <a:spcAft>
                <a:spcPts val="0"/>
              </a:spcAft>
              <a:buClr>
                <a:srgbClr val="7F7F7F"/>
              </a:buClr>
              <a:buSzPct val="100000"/>
              <a:buChar char="•"/>
            </a:pPr>
            <a:r>
              <a:rPr lang="en-US"/>
              <a:t>Have shorter life span, susceptible to “screen burn-in” (this is why screensavers are called “screen savers”! Same for CRT).</a:t>
            </a:r>
            <a:endParaRPr/>
          </a:p>
          <a:p>
            <a:pPr indent="-185737" lvl="0" marL="228600" rtl="0" algn="l">
              <a:lnSpc>
                <a:spcPct val="115000"/>
              </a:lnSpc>
              <a:spcBef>
                <a:spcPts val="765"/>
              </a:spcBef>
              <a:spcAft>
                <a:spcPts val="0"/>
              </a:spcAft>
              <a:buClr>
                <a:srgbClr val="7F7F7F"/>
              </a:buClr>
              <a:buSzPct val="100000"/>
              <a:buChar char="•"/>
            </a:pPr>
            <a:r>
              <a:rPr lang="en-US"/>
              <a:t>DLP (Digital light processing)</a:t>
            </a:r>
            <a:endParaRPr/>
          </a:p>
          <a:p>
            <a:pPr indent="-191451" lvl="1" marL="685800" rtl="0" algn="l">
              <a:lnSpc>
                <a:spcPct val="115000"/>
              </a:lnSpc>
              <a:spcBef>
                <a:spcPts val="663"/>
              </a:spcBef>
              <a:spcAft>
                <a:spcPts val="0"/>
              </a:spcAft>
              <a:buClr>
                <a:srgbClr val="7F7F7F"/>
              </a:buClr>
              <a:buSzPct val="100000"/>
              <a:buChar char="•"/>
            </a:pPr>
            <a:r>
              <a:rPr lang="en-US"/>
              <a:t>Used in projectors.</a:t>
            </a:r>
            <a:endParaRPr/>
          </a:p>
          <a:p>
            <a:pPr indent="-191451" lvl="1" marL="685800" rtl="0" algn="l">
              <a:lnSpc>
                <a:spcPct val="115000"/>
              </a:lnSpc>
              <a:spcBef>
                <a:spcPts val="663"/>
              </a:spcBef>
              <a:spcAft>
                <a:spcPts val="0"/>
              </a:spcAft>
              <a:buClr>
                <a:srgbClr val="7F7F7F"/>
              </a:buClr>
              <a:buSzPct val="100000"/>
              <a:buChar char="•"/>
            </a:pPr>
            <a:r>
              <a:rPr lang="en-US"/>
              <a:t>Spinning colour wheel with microprocessor-controlled array of mirrors.</a:t>
            </a:r>
            <a:endParaRPr/>
          </a:p>
          <a:p>
            <a:pPr indent="-191451" lvl="1" marL="685800" rtl="0" algn="l">
              <a:lnSpc>
                <a:spcPct val="115000"/>
              </a:lnSpc>
              <a:spcBef>
                <a:spcPts val="663"/>
              </a:spcBef>
              <a:spcAft>
                <a:spcPts val="0"/>
              </a:spcAft>
              <a:buClr>
                <a:srgbClr val="7F7F7F"/>
              </a:buClr>
              <a:buSzPct val="100000"/>
              <a:buChar char="•"/>
            </a:pPr>
            <a:r>
              <a:rPr lang="en-US"/>
              <a:t>Each mirror corresponds to a specific pixel, reflecting light.</a:t>
            </a:r>
            <a:endParaRPr/>
          </a:p>
          <a:p>
            <a:pPr indent="-191451" lvl="1" marL="685800" rtl="0" algn="l">
              <a:lnSpc>
                <a:spcPct val="115000"/>
              </a:lnSpc>
              <a:spcBef>
                <a:spcPts val="663"/>
              </a:spcBef>
              <a:spcAft>
                <a:spcPts val="0"/>
              </a:spcAft>
              <a:buClr>
                <a:srgbClr val="7F7F7F"/>
              </a:buClr>
              <a:buSzPct val="100000"/>
              <a:buChar char="•"/>
            </a:pPr>
            <a:r>
              <a:rPr lang="en-US"/>
              <a:t>Monochrome image is created using up to 1024 shades of grey.</a:t>
            </a:r>
            <a:endParaRPr/>
          </a:p>
          <a:p>
            <a:pPr indent="-191451" lvl="1" marL="685800" rtl="0" algn="l">
              <a:lnSpc>
                <a:spcPct val="115000"/>
              </a:lnSpc>
              <a:spcBef>
                <a:spcPts val="663"/>
              </a:spcBef>
              <a:spcAft>
                <a:spcPts val="0"/>
              </a:spcAft>
              <a:buClr>
                <a:srgbClr val="7F7F7F"/>
              </a:buClr>
              <a:buSzPct val="100000"/>
              <a:buChar char="•"/>
            </a:pPr>
            <a:r>
              <a:rPr lang="en-US"/>
              <a:t>Colour wheel then adds to complete the projected image.</a:t>
            </a:r>
            <a:endParaRPr/>
          </a:p>
          <a:p>
            <a:pPr indent="-66675" lvl="0" marL="228600" rtl="0" algn="l">
              <a:lnSpc>
                <a:spcPct val="90000"/>
              </a:lnSpc>
              <a:spcBef>
                <a:spcPts val="765"/>
              </a:spcBef>
              <a:spcAft>
                <a:spcPts val="0"/>
              </a:spcAft>
              <a:buClr>
                <a:srgbClr val="7F7F7F"/>
              </a:buClr>
              <a:buSzPct val="1000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e85f3bc64d_0_22"/>
          <p:cNvSpPr txBox="1"/>
          <p:nvPr>
            <p:ph idx="1" type="body"/>
          </p:nvPr>
        </p:nvSpPr>
        <p:spPr>
          <a:xfrm>
            <a:off x="838200" y="1446500"/>
            <a:ext cx="10515600" cy="5167800"/>
          </a:xfrm>
          <a:prstGeom prst="rect">
            <a:avLst/>
          </a:prstGeom>
          <a:noFill/>
          <a:ln>
            <a:noFill/>
          </a:ln>
        </p:spPr>
        <p:txBody>
          <a:bodyPr anchorCtr="0" anchor="t" bIns="45700" lIns="91425" spcFirstLastPara="1" rIns="91425" wrap="square" tIns="45700">
            <a:normAutofit fontScale="47500" lnSpcReduction="20000"/>
          </a:bodyPr>
          <a:lstStyle/>
          <a:p>
            <a:pPr indent="0" lvl="0" marL="0" rtl="0" algn="l">
              <a:lnSpc>
                <a:spcPct val="115000"/>
              </a:lnSpc>
              <a:spcBef>
                <a:spcPts val="833"/>
              </a:spcBef>
              <a:spcAft>
                <a:spcPts val="0"/>
              </a:spcAft>
              <a:buSzPct val="210526"/>
              <a:buNone/>
            </a:pPr>
            <a:r>
              <a:rPr lang="en-US"/>
              <a:t>Finally, the most modern monitor technologies (used in our labs, most computers, laptops). They’re ordered approximately in order of lowest -&gt; highest quality, though pros and cons exist for each (see here: </a:t>
            </a:r>
            <a:r>
              <a:rPr lang="en-US" u="sng">
                <a:solidFill>
                  <a:schemeClr val="hlink"/>
                </a:solidFill>
                <a:hlinkClick r:id="rId3"/>
              </a:rPr>
              <a:t>https://en.wikipedia.org/wiki/Comparison_of_CRT,_LCD,_Plasma,_and_OLED_displays</a:t>
            </a:r>
            <a:r>
              <a:rPr lang="en-US"/>
              <a:t> ).</a:t>
            </a:r>
            <a:endParaRPr/>
          </a:p>
          <a:p>
            <a:pPr indent="-128586" lvl="0" marL="228600" rtl="0" algn="l">
              <a:lnSpc>
                <a:spcPct val="115000"/>
              </a:lnSpc>
              <a:spcBef>
                <a:spcPts val="833"/>
              </a:spcBef>
              <a:spcAft>
                <a:spcPts val="0"/>
              </a:spcAft>
              <a:buSzPct val="100000"/>
              <a:buChar char="•"/>
            </a:pPr>
            <a:r>
              <a:rPr lang="en-US"/>
              <a:t>LCD (Liquid crystal display)</a:t>
            </a:r>
            <a:endParaRPr/>
          </a:p>
          <a:p>
            <a:pPr indent="-141922" lvl="1" marL="685800" rtl="0" algn="l">
              <a:lnSpc>
                <a:spcPct val="115000"/>
              </a:lnSpc>
              <a:spcBef>
                <a:spcPts val="722"/>
              </a:spcBef>
              <a:spcAft>
                <a:spcPts val="0"/>
              </a:spcAft>
              <a:buSzPct val="100000"/>
              <a:buChar char="•"/>
            </a:pPr>
            <a:r>
              <a:rPr lang="en-US"/>
              <a:t>Commonly used in flat panel monitors and laptops.</a:t>
            </a:r>
            <a:endParaRPr/>
          </a:p>
          <a:p>
            <a:pPr indent="-141922" lvl="1" marL="685800" rtl="0" algn="l">
              <a:lnSpc>
                <a:spcPct val="115000"/>
              </a:lnSpc>
              <a:spcBef>
                <a:spcPts val="722"/>
              </a:spcBef>
              <a:spcAft>
                <a:spcPts val="0"/>
              </a:spcAft>
              <a:buSzPct val="100000"/>
              <a:buChar char="•"/>
            </a:pPr>
            <a:r>
              <a:rPr lang="en-US"/>
              <a:t>Consists of a </a:t>
            </a:r>
            <a:r>
              <a:rPr b="1" lang="en-US"/>
              <a:t>white</a:t>
            </a:r>
            <a:r>
              <a:rPr lang="en-US"/>
              <a:t> backlight (in light, white = all colours combined), two polarizing filters, and liquid crystal solution between them to transform the backlight into a coherent pixel grid.</a:t>
            </a:r>
            <a:endParaRPr/>
          </a:p>
          <a:p>
            <a:pPr indent="-141922" lvl="1" marL="685800" rtl="0" algn="l">
              <a:lnSpc>
                <a:spcPct val="115000"/>
              </a:lnSpc>
              <a:spcBef>
                <a:spcPts val="722"/>
              </a:spcBef>
              <a:spcAft>
                <a:spcPts val="0"/>
              </a:spcAft>
              <a:buSzPct val="100000"/>
              <a:buChar char="•"/>
            </a:pPr>
            <a:r>
              <a:rPr lang="en-US"/>
              <a:t>An electronic current aligns and controls the crystals so that light can pass through them.</a:t>
            </a:r>
            <a:endParaRPr/>
          </a:p>
          <a:p>
            <a:pPr indent="-128586" lvl="0" marL="228600" rtl="0" algn="l">
              <a:lnSpc>
                <a:spcPct val="115000"/>
              </a:lnSpc>
              <a:spcBef>
                <a:spcPts val="833"/>
              </a:spcBef>
              <a:spcAft>
                <a:spcPts val="0"/>
              </a:spcAft>
              <a:buSzPct val="100000"/>
              <a:buChar char="•"/>
            </a:pPr>
            <a:r>
              <a:rPr lang="en-US"/>
              <a:t>LED (Light emitting diode)</a:t>
            </a:r>
            <a:endParaRPr/>
          </a:p>
          <a:p>
            <a:pPr indent="-141922" lvl="1" marL="685800" rtl="0" algn="l">
              <a:lnSpc>
                <a:spcPct val="115000"/>
              </a:lnSpc>
              <a:spcBef>
                <a:spcPts val="722"/>
              </a:spcBef>
              <a:spcAft>
                <a:spcPts val="0"/>
              </a:spcAft>
              <a:buSzPct val="100000"/>
              <a:buChar char="•"/>
            </a:pPr>
            <a:r>
              <a:rPr lang="en-US"/>
              <a:t>An LCD display that uses LED backlighting instead of a white backlight to light the display. The brightness of each RGB LED is controlled programmatically to produce each pixel</a:t>
            </a:r>
            <a:endParaRPr/>
          </a:p>
          <a:p>
            <a:pPr indent="-141922" lvl="1" marL="685800" rtl="0" algn="l">
              <a:lnSpc>
                <a:spcPct val="115000"/>
              </a:lnSpc>
              <a:spcBef>
                <a:spcPts val="722"/>
              </a:spcBef>
              <a:spcAft>
                <a:spcPts val="0"/>
              </a:spcAft>
              <a:buSzPct val="100000"/>
              <a:buChar char="•"/>
            </a:pPr>
            <a:r>
              <a:rPr lang="en-US"/>
              <a:t>Thinner (no layers), lighter and brighter, and displays better contrast.</a:t>
            </a:r>
            <a:endParaRPr/>
          </a:p>
          <a:p>
            <a:pPr indent="-141922" lvl="1" marL="685800" rtl="0" algn="l">
              <a:lnSpc>
                <a:spcPct val="115000"/>
              </a:lnSpc>
              <a:spcBef>
                <a:spcPts val="722"/>
              </a:spcBef>
              <a:spcAft>
                <a:spcPts val="0"/>
              </a:spcAft>
              <a:buSzPct val="100000"/>
              <a:buChar char="•"/>
            </a:pPr>
            <a:r>
              <a:rPr lang="en-US"/>
              <a:t>Lower power consumption.</a:t>
            </a:r>
            <a:endParaRPr/>
          </a:p>
          <a:p>
            <a:pPr indent="-128586" lvl="0" marL="228600" rtl="0" algn="l">
              <a:lnSpc>
                <a:spcPct val="115000"/>
              </a:lnSpc>
              <a:spcBef>
                <a:spcPts val="722"/>
              </a:spcBef>
              <a:spcAft>
                <a:spcPts val="0"/>
              </a:spcAft>
              <a:buSzPct val="100000"/>
              <a:buChar char="•"/>
            </a:pPr>
            <a:r>
              <a:rPr lang="en-US"/>
              <a:t>OLED (Organic LED)</a:t>
            </a:r>
            <a:endParaRPr/>
          </a:p>
          <a:p>
            <a:pPr indent="-141922" lvl="1" marL="685800" rtl="0" algn="l">
              <a:lnSpc>
                <a:spcPct val="115000"/>
              </a:lnSpc>
              <a:spcBef>
                <a:spcPts val="722"/>
              </a:spcBef>
              <a:spcAft>
                <a:spcPts val="0"/>
              </a:spcAft>
              <a:buSzPct val="100000"/>
              <a:buChar char="•"/>
            </a:pPr>
            <a:r>
              <a:rPr lang="en-US"/>
              <a:t>Similar to LED, but no backlighting required -- the material used to create these displays emits light when an electrical current is applied.</a:t>
            </a:r>
            <a:endParaRPr/>
          </a:p>
          <a:p>
            <a:pPr indent="-141922" lvl="1" marL="685800" rtl="0" algn="l">
              <a:lnSpc>
                <a:spcPct val="115000"/>
              </a:lnSpc>
              <a:spcBef>
                <a:spcPts val="722"/>
              </a:spcBef>
              <a:spcAft>
                <a:spcPts val="0"/>
              </a:spcAft>
              <a:buSzPct val="100000"/>
              <a:buChar char="•"/>
            </a:pPr>
            <a:r>
              <a:rPr lang="en-US"/>
              <a:t>Allows for perfect representation of dark colours unlike all other monitor technologies. Also allows for flexible and transparent monitors</a:t>
            </a:r>
            <a:endParaRPr/>
          </a:p>
          <a:p>
            <a:pPr indent="-141922" lvl="1" marL="685800" rtl="0" algn="l">
              <a:lnSpc>
                <a:spcPct val="115000"/>
              </a:lnSpc>
              <a:spcBef>
                <a:spcPts val="722"/>
              </a:spcBef>
              <a:spcAft>
                <a:spcPts val="0"/>
              </a:spcAft>
              <a:buSzPct val="100000"/>
              <a:buChar char="•"/>
            </a:pPr>
            <a:r>
              <a:rPr lang="en-US"/>
              <a:t>More expensive to produce, more susceptible to screen-burn-in than LCD or LED (but better than Plasma and CRT in this respect)</a:t>
            </a:r>
            <a:endParaRPr/>
          </a:p>
          <a:p>
            <a:pPr indent="0" lvl="0" marL="161925" rtl="0" algn="l">
              <a:lnSpc>
                <a:spcPct val="115000"/>
              </a:lnSpc>
              <a:spcBef>
                <a:spcPts val="765"/>
              </a:spcBef>
              <a:spcAft>
                <a:spcPts val="0"/>
              </a:spcAft>
              <a:buClr>
                <a:srgbClr val="7F7F7F"/>
              </a:buClr>
              <a:buSzPct val="100000"/>
              <a:buNone/>
            </a:pPr>
            <a:r>
              <a:rPr lang="en-US"/>
              <a:t>Here’s a great video (8 mins) explaining both physical and software technologies required to make the above monitors work: </a:t>
            </a:r>
            <a:r>
              <a:rPr lang="en-US" u="sng">
                <a:solidFill>
                  <a:schemeClr val="hlink"/>
                </a:solidFill>
                <a:hlinkClick r:id="rId4"/>
              </a:rPr>
              <a:t>https://www.youtube.com/watch?v=uyLDA9QT8EY</a:t>
            </a:r>
            <a:r>
              <a:rPr lang="en-US"/>
              <a:t> </a:t>
            </a:r>
            <a:endParaRPr/>
          </a:p>
        </p:txBody>
      </p:sp>
      <p:sp>
        <p:nvSpPr>
          <p:cNvPr id="266" name="Google Shape;266;ge85f3bc64d_0_22"/>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Quattrocento Sans"/>
              <a:buNone/>
            </a:pPr>
            <a:r>
              <a:rPr lang="en-US"/>
              <a:t>Output Devices: Monitors (cont.)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8"/>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Quattrocento Sans"/>
              <a:buNone/>
            </a:pPr>
            <a:r>
              <a:rPr lang="en-US"/>
              <a:t>Output Devices: Printers</a:t>
            </a:r>
            <a:endParaRPr/>
          </a:p>
        </p:txBody>
      </p:sp>
      <p:sp>
        <p:nvSpPr>
          <p:cNvPr id="272" name="Google Shape;272;p18"/>
          <p:cNvSpPr txBox="1"/>
          <p:nvPr>
            <p:ph idx="1" type="body"/>
          </p:nvPr>
        </p:nvSpPr>
        <p:spPr>
          <a:xfrm>
            <a:off x="5652325" y="1825625"/>
            <a:ext cx="5750100" cy="4351200"/>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lnSpc>
                <a:spcPct val="115000"/>
              </a:lnSpc>
              <a:spcBef>
                <a:spcPts val="0"/>
              </a:spcBef>
              <a:spcAft>
                <a:spcPts val="0"/>
              </a:spcAft>
              <a:buClr>
                <a:srgbClr val="7F7F7F"/>
              </a:buClr>
              <a:buSzPct val="100000"/>
              <a:buNone/>
            </a:pPr>
            <a:r>
              <a:rPr lang="en-US"/>
              <a:t>Printers take data from a computer and generate output on paper.</a:t>
            </a:r>
            <a:endParaRPr/>
          </a:p>
          <a:p>
            <a:pPr indent="-66675" lvl="0" marL="228600" rtl="0" algn="l">
              <a:lnSpc>
                <a:spcPct val="115000"/>
              </a:lnSpc>
              <a:spcBef>
                <a:spcPts val="765"/>
              </a:spcBef>
              <a:spcAft>
                <a:spcPts val="0"/>
              </a:spcAft>
              <a:buClr>
                <a:srgbClr val="7F7F7F"/>
              </a:buClr>
              <a:buSzPct val="100000"/>
              <a:buNone/>
            </a:pPr>
            <a:r>
              <a:t/>
            </a:r>
            <a:endParaRPr/>
          </a:p>
          <a:p>
            <a:pPr indent="0" lvl="0" marL="0" rtl="0" algn="l">
              <a:lnSpc>
                <a:spcPct val="115000"/>
              </a:lnSpc>
              <a:spcBef>
                <a:spcPts val="765"/>
              </a:spcBef>
              <a:spcAft>
                <a:spcPts val="0"/>
              </a:spcAft>
              <a:buClr>
                <a:srgbClr val="7F7F7F"/>
              </a:buClr>
              <a:buSzPct val="100000"/>
              <a:buNone/>
            </a:pPr>
            <a:r>
              <a:t/>
            </a:r>
            <a:endParaRPr/>
          </a:p>
          <a:p>
            <a:pPr indent="-179069" lvl="1" marL="685800" rtl="0" algn="l">
              <a:lnSpc>
                <a:spcPct val="115000"/>
              </a:lnSpc>
              <a:spcBef>
                <a:spcPts val="663"/>
              </a:spcBef>
              <a:spcAft>
                <a:spcPts val="0"/>
              </a:spcAft>
              <a:buClr>
                <a:srgbClr val="7F7F7F"/>
              </a:buClr>
              <a:buSzPct val="86666"/>
              <a:buChar char="•"/>
            </a:pPr>
            <a:r>
              <a:rPr lang="en-US" sz="3000"/>
              <a:t>Basic principles</a:t>
            </a:r>
            <a:endParaRPr sz="3000"/>
          </a:p>
          <a:p>
            <a:pPr indent="-206375" lvl="2" marL="1143000" rtl="0" algn="l">
              <a:lnSpc>
                <a:spcPct val="115000"/>
              </a:lnSpc>
              <a:spcBef>
                <a:spcPts val="663"/>
              </a:spcBef>
              <a:spcAft>
                <a:spcPts val="0"/>
              </a:spcAft>
              <a:buSzPct val="100000"/>
              <a:buChar char="•"/>
            </a:pPr>
            <a:r>
              <a:rPr lang="en-US" sz="3000"/>
              <a:t>Similar to monitor (high quantity of small, well placed “pixels” → the visual quality of a coherent image)</a:t>
            </a:r>
            <a:endParaRPr sz="3000"/>
          </a:p>
          <a:p>
            <a:pPr indent="-206375" lvl="2" marL="1143000" rtl="0" algn="l">
              <a:lnSpc>
                <a:spcPct val="115000"/>
              </a:lnSpc>
              <a:spcBef>
                <a:spcPts val="663"/>
              </a:spcBef>
              <a:spcAft>
                <a:spcPts val="0"/>
              </a:spcAft>
              <a:buSzPct val="100000"/>
              <a:buChar char="•"/>
            </a:pPr>
            <a:r>
              <a:rPr lang="en-US" sz="3000"/>
              <a:t>Rather than orienting light photons on a screen, printers deposit liquid stains on to paper. The physical setup is different, but the same principles are at work.</a:t>
            </a:r>
            <a:endParaRPr sz="3000"/>
          </a:p>
          <a:p>
            <a:pPr indent="-66675" lvl="0" marL="228600" rtl="0" algn="l">
              <a:lnSpc>
                <a:spcPct val="90000"/>
              </a:lnSpc>
              <a:spcBef>
                <a:spcPts val="765"/>
              </a:spcBef>
              <a:spcAft>
                <a:spcPts val="0"/>
              </a:spcAft>
              <a:buClr>
                <a:srgbClr val="7F7F7F"/>
              </a:buClr>
              <a:buSzPct val="100000"/>
              <a:buNone/>
            </a:pPr>
            <a:r>
              <a:t/>
            </a:r>
            <a:endParaRPr/>
          </a:p>
          <a:p>
            <a:pPr indent="-66675" lvl="0" marL="228600" rtl="0" algn="l">
              <a:lnSpc>
                <a:spcPct val="90000"/>
              </a:lnSpc>
              <a:spcBef>
                <a:spcPts val="765"/>
              </a:spcBef>
              <a:spcAft>
                <a:spcPts val="0"/>
              </a:spcAft>
              <a:buClr>
                <a:srgbClr val="7F7F7F"/>
              </a:buClr>
              <a:buSzPct val="100000"/>
              <a:buNone/>
            </a:pPr>
            <a:r>
              <a:t/>
            </a:r>
            <a:endParaRPr/>
          </a:p>
          <a:p>
            <a:pPr indent="-66675" lvl="0" marL="228600" rtl="0" algn="l">
              <a:lnSpc>
                <a:spcPct val="90000"/>
              </a:lnSpc>
              <a:spcBef>
                <a:spcPts val="765"/>
              </a:spcBef>
              <a:spcAft>
                <a:spcPts val="0"/>
              </a:spcAft>
              <a:buClr>
                <a:srgbClr val="7F7F7F"/>
              </a:buClr>
              <a:buSzPct val="100000"/>
              <a:buNone/>
            </a:pPr>
            <a:r>
              <a:t/>
            </a:r>
            <a:endParaRPr/>
          </a:p>
        </p:txBody>
      </p:sp>
      <p:pic>
        <p:nvPicPr>
          <p:cNvPr id="273" name="Google Shape;273;p18"/>
          <p:cNvPicPr preferRelativeResize="0"/>
          <p:nvPr/>
        </p:nvPicPr>
        <p:blipFill rotWithShape="1">
          <a:blip r:embed="rId3">
            <a:alphaModFix/>
          </a:blip>
          <a:srcRect b="0" l="0" r="0" t="0"/>
          <a:stretch/>
        </p:blipFill>
        <p:spPr>
          <a:xfrm>
            <a:off x="609600" y="2353263"/>
            <a:ext cx="4514850" cy="2905125"/>
          </a:xfrm>
          <a:prstGeom prst="rect">
            <a:avLst/>
          </a:prstGeom>
          <a:noFill/>
          <a:ln>
            <a:noFill/>
          </a:ln>
        </p:spPr>
      </p:pic>
      <p:sp>
        <p:nvSpPr>
          <p:cNvPr id="274" name="Google Shape;274;p18"/>
          <p:cNvSpPr txBox="1"/>
          <p:nvPr/>
        </p:nvSpPr>
        <p:spPr>
          <a:xfrm>
            <a:off x="514875" y="5445675"/>
            <a:ext cx="47043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Quattrocento Sans"/>
                <a:ea typeface="Quattrocento Sans"/>
                <a:cs typeface="Quattrocento Sans"/>
                <a:sym typeface="Quattrocento Sans"/>
              </a:rPr>
              <a:t>A high enough quantity of toasted bread produces the qualitative impression of a human eye in this “piece” of art. Printers (and monitors) use much higher quantities of “pixels” than depicted here! </a:t>
            </a:r>
            <a:endParaRPr b="0" i="0" sz="1400" u="none" cap="none" strike="noStrik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geb464c7f43_0_6"/>
          <p:cNvPicPr preferRelativeResize="0"/>
          <p:nvPr/>
        </p:nvPicPr>
        <p:blipFill rotWithShape="1">
          <a:blip r:embed="rId3">
            <a:alphaModFix/>
          </a:blip>
          <a:srcRect b="0" l="0" r="0" t="0"/>
          <a:stretch/>
        </p:blipFill>
        <p:spPr>
          <a:xfrm>
            <a:off x="727921" y="4694950"/>
            <a:ext cx="1916606" cy="1437455"/>
          </a:xfrm>
          <a:prstGeom prst="rect">
            <a:avLst/>
          </a:prstGeom>
          <a:noFill/>
          <a:ln>
            <a:noFill/>
          </a:ln>
        </p:spPr>
      </p:pic>
      <p:pic>
        <p:nvPicPr>
          <p:cNvPr id="280" name="Google Shape;280;geb464c7f43_0_6"/>
          <p:cNvPicPr preferRelativeResize="0"/>
          <p:nvPr/>
        </p:nvPicPr>
        <p:blipFill rotWithShape="1">
          <a:blip r:embed="rId4">
            <a:alphaModFix/>
          </a:blip>
          <a:srcRect b="0" l="0" r="0" t="0"/>
          <a:stretch/>
        </p:blipFill>
        <p:spPr>
          <a:xfrm>
            <a:off x="10356401" y="1653639"/>
            <a:ext cx="1772002" cy="1443498"/>
          </a:xfrm>
          <a:prstGeom prst="rect">
            <a:avLst/>
          </a:prstGeom>
          <a:noFill/>
          <a:ln>
            <a:noFill/>
          </a:ln>
        </p:spPr>
      </p:pic>
      <p:sp>
        <p:nvSpPr>
          <p:cNvPr id="281" name="Google Shape;281;geb464c7f43_0_6"/>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Quattrocento Sans"/>
              <a:buNone/>
            </a:pPr>
            <a:r>
              <a:rPr lang="en-US"/>
              <a:t>Output Devices: Printers (cont)</a:t>
            </a:r>
            <a:endParaRPr/>
          </a:p>
        </p:txBody>
      </p:sp>
      <p:sp>
        <p:nvSpPr>
          <p:cNvPr id="282" name="Google Shape;282;geb464c7f43_0_6"/>
          <p:cNvSpPr txBox="1"/>
          <p:nvPr>
            <p:ph idx="1" type="body"/>
          </p:nvPr>
        </p:nvSpPr>
        <p:spPr>
          <a:xfrm>
            <a:off x="609600" y="1561200"/>
            <a:ext cx="10515600" cy="3735600"/>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lnSpc>
                <a:spcPct val="90000"/>
              </a:lnSpc>
              <a:spcBef>
                <a:spcPts val="0"/>
              </a:spcBef>
              <a:spcAft>
                <a:spcPts val="0"/>
              </a:spcAft>
              <a:buClr>
                <a:srgbClr val="7F7F7F"/>
              </a:buClr>
              <a:buSzPct val="100000"/>
              <a:buNone/>
            </a:pPr>
            <a:r>
              <a:rPr lang="en-US"/>
              <a:t>Dot-matrix printers</a:t>
            </a:r>
            <a:endParaRPr/>
          </a:p>
          <a:p>
            <a:pPr indent="-179069" lvl="1" marL="685800" rtl="0" algn="l">
              <a:lnSpc>
                <a:spcPct val="90000"/>
              </a:lnSpc>
              <a:spcBef>
                <a:spcPts val="663"/>
              </a:spcBef>
              <a:spcAft>
                <a:spcPts val="0"/>
              </a:spcAft>
              <a:buClr>
                <a:srgbClr val="7F7F7F"/>
              </a:buClr>
              <a:buSzPct val="100000"/>
              <a:buChar char="•"/>
            </a:pPr>
            <a:r>
              <a:rPr lang="en-US"/>
              <a:t>Uses print heads containing pins which produce patterns of dots on the paper by mechanical impact (pressing).</a:t>
            </a:r>
            <a:endParaRPr/>
          </a:p>
          <a:p>
            <a:pPr indent="-179069" lvl="1" marL="685800" rtl="0" algn="l">
              <a:lnSpc>
                <a:spcPct val="90000"/>
              </a:lnSpc>
              <a:spcBef>
                <a:spcPts val="663"/>
              </a:spcBef>
              <a:spcAft>
                <a:spcPts val="0"/>
              </a:spcAft>
              <a:buClr>
                <a:srgbClr val="7F7F7F"/>
              </a:buClr>
              <a:buSzPct val="100000"/>
              <a:buChar char="•"/>
            </a:pPr>
            <a:r>
              <a:rPr lang="en-US"/>
              <a:t>Inexpensive and typically print at a speed of 100 - 600 characters per second.</a:t>
            </a:r>
            <a:endParaRPr/>
          </a:p>
          <a:p>
            <a:pPr indent="-179069" lvl="1" marL="685800" rtl="0" algn="l">
              <a:lnSpc>
                <a:spcPct val="90000"/>
              </a:lnSpc>
              <a:spcBef>
                <a:spcPts val="663"/>
              </a:spcBef>
              <a:spcAft>
                <a:spcPts val="0"/>
              </a:spcAft>
              <a:buSzPct val="100000"/>
              <a:buChar char="•"/>
            </a:pPr>
            <a:r>
              <a:rPr lang="en-US"/>
              <a:t>(Optional) See </a:t>
            </a:r>
            <a:r>
              <a:rPr lang="en-US" u="sng">
                <a:solidFill>
                  <a:schemeClr val="hlink"/>
                </a:solidFill>
                <a:hlinkClick r:id="rId5"/>
              </a:rPr>
              <a:t>https://en.wikipedia.org/wiki/Dot_matrix_printer</a:t>
            </a:r>
            <a:r>
              <a:rPr lang="en-US"/>
              <a:t> for more detail on history and technology</a:t>
            </a:r>
            <a:endParaRPr/>
          </a:p>
          <a:p>
            <a:pPr indent="-179069" lvl="1" marL="685800" rtl="0" algn="l">
              <a:lnSpc>
                <a:spcPct val="90000"/>
              </a:lnSpc>
              <a:spcBef>
                <a:spcPts val="663"/>
              </a:spcBef>
              <a:spcAft>
                <a:spcPts val="0"/>
              </a:spcAft>
              <a:buSzPct val="100000"/>
              <a:buChar char="•"/>
            </a:pPr>
            <a:r>
              <a:rPr lang="en-US"/>
              <a:t>While still in use for particular applications (printing receipts for e.g.), these are now obsoleted by...</a:t>
            </a:r>
            <a:endParaRPr/>
          </a:p>
          <a:p>
            <a:pPr indent="-66675" lvl="0" marL="228600" rtl="0" algn="l">
              <a:lnSpc>
                <a:spcPct val="90000"/>
              </a:lnSpc>
              <a:spcBef>
                <a:spcPts val="765"/>
              </a:spcBef>
              <a:spcAft>
                <a:spcPts val="0"/>
              </a:spcAft>
              <a:buClr>
                <a:srgbClr val="7F7F7F"/>
              </a:buClr>
              <a:buSzPct val="100000"/>
              <a:buNone/>
            </a:pPr>
            <a:r>
              <a:t/>
            </a:r>
            <a:endParaRPr/>
          </a:p>
          <a:p>
            <a:pPr indent="0" lvl="0" marL="0" rtl="0" algn="l">
              <a:lnSpc>
                <a:spcPct val="90000"/>
              </a:lnSpc>
              <a:spcBef>
                <a:spcPts val="765"/>
              </a:spcBef>
              <a:spcAft>
                <a:spcPts val="0"/>
              </a:spcAft>
              <a:buClr>
                <a:srgbClr val="7F7F7F"/>
              </a:buClr>
              <a:buSzPct val="100000"/>
              <a:buNone/>
            </a:pPr>
            <a:r>
              <a:rPr lang="en-US"/>
              <a:t>Ink-jet printers</a:t>
            </a:r>
            <a:endParaRPr/>
          </a:p>
          <a:p>
            <a:pPr indent="-179069" lvl="1" marL="685800" rtl="0" algn="l">
              <a:lnSpc>
                <a:spcPct val="90000"/>
              </a:lnSpc>
              <a:spcBef>
                <a:spcPts val="663"/>
              </a:spcBef>
              <a:spcAft>
                <a:spcPts val="0"/>
              </a:spcAft>
              <a:buClr>
                <a:srgbClr val="7F7F7F"/>
              </a:buClr>
              <a:buSzPct val="100000"/>
              <a:buChar char="•"/>
            </a:pPr>
            <a:r>
              <a:rPr lang="en-US"/>
              <a:t>Uses tiny droplets of ink to produce images.</a:t>
            </a:r>
            <a:endParaRPr/>
          </a:p>
          <a:p>
            <a:pPr indent="-179069" lvl="1" marL="685800" rtl="0" algn="l">
              <a:lnSpc>
                <a:spcPct val="90000"/>
              </a:lnSpc>
              <a:spcBef>
                <a:spcPts val="663"/>
              </a:spcBef>
              <a:spcAft>
                <a:spcPts val="0"/>
              </a:spcAft>
              <a:buClr>
                <a:srgbClr val="7F7F7F"/>
              </a:buClr>
              <a:buSzPct val="100000"/>
              <a:buChar char="•"/>
            </a:pPr>
            <a:r>
              <a:rPr lang="en-US"/>
              <a:t>Heat is applied to an ink reservoir, which pushes ink bubbles through a nozzle in a controlled manner.</a:t>
            </a:r>
            <a:endParaRPr/>
          </a:p>
          <a:p>
            <a:pPr indent="-179069" lvl="1" marL="685800" rtl="0" algn="l">
              <a:lnSpc>
                <a:spcPct val="90000"/>
              </a:lnSpc>
              <a:spcBef>
                <a:spcPts val="663"/>
              </a:spcBef>
              <a:spcAft>
                <a:spcPts val="0"/>
              </a:spcAft>
              <a:buSzPct val="100000"/>
              <a:buChar char="•"/>
            </a:pPr>
            <a:r>
              <a:rPr lang="en-US"/>
              <a:t>The ink liquid droplets are smaller in diameter than a human hair! Many of these added together produce the quality of a coherent image.</a:t>
            </a:r>
            <a:endParaRPr/>
          </a:p>
          <a:p>
            <a:pPr indent="-179069" lvl="1" marL="685800" rtl="0" algn="l">
              <a:lnSpc>
                <a:spcPct val="90000"/>
              </a:lnSpc>
              <a:spcBef>
                <a:spcPts val="663"/>
              </a:spcBef>
              <a:spcAft>
                <a:spcPts val="0"/>
              </a:spcAft>
              <a:buClr>
                <a:srgbClr val="7F7F7F"/>
              </a:buClr>
              <a:buSzPct val="100000"/>
              <a:buChar char="•"/>
            </a:pPr>
            <a:r>
              <a:rPr lang="en-US"/>
              <a:t>Quieter than dot-matrix, and also provide better speed and higher quality.</a:t>
            </a:r>
            <a:endParaRPr/>
          </a:p>
          <a:p>
            <a:pPr indent="-66675" lvl="0" marL="228600" rtl="0" algn="l">
              <a:lnSpc>
                <a:spcPct val="90000"/>
              </a:lnSpc>
              <a:spcBef>
                <a:spcPts val="765"/>
              </a:spcBef>
              <a:spcAft>
                <a:spcPts val="0"/>
              </a:spcAft>
              <a:buClr>
                <a:srgbClr val="7F7F7F"/>
              </a:buClr>
              <a:buSzPct val="100000"/>
              <a:buNone/>
            </a:pPr>
            <a:r>
              <a:t/>
            </a:r>
            <a:endParaRPr/>
          </a:p>
          <a:p>
            <a:pPr indent="-66675" lvl="0" marL="228600" rtl="0" algn="l">
              <a:lnSpc>
                <a:spcPct val="90000"/>
              </a:lnSpc>
              <a:spcBef>
                <a:spcPts val="765"/>
              </a:spcBef>
              <a:spcAft>
                <a:spcPts val="0"/>
              </a:spcAft>
              <a:buClr>
                <a:srgbClr val="7F7F7F"/>
              </a:buClr>
              <a:buSzPct val="100000"/>
              <a:buNone/>
            </a:pPr>
            <a:r>
              <a:t/>
            </a:r>
            <a:endParaRPr/>
          </a:p>
          <a:p>
            <a:pPr indent="-66675" lvl="0" marL="228600" rtl="0" algn="l">
              <a:lnSpc>
                <a:spcPct val="90000"/>
              </a:lnSpc>
              <a:spcBef>
                <a:spcPts val="765"/>
              </a:spcBef>
              <a:spcAft>
                <a:spcPts val="0"/>
              </a:spcAft>
              <a:buClr>
                <a:srgbClr val="7F7F7F"/>
              </a:buClr>
              <a:buSzPct val="100000"/>
              <a:buNone/>
            </a:pPr>
            <a:r>
              <a:t/>
            </a:r>
            <a:endParaRPr/>
          </a:p>
        </p:txBody>
      </p:sp>
      <p:pic>
        <p:nvPicPr>
          <p:cNvPr id="283" name="Google Shape;283;geb464c7f43_0_6"/>
          <p:cNvPicPr preferRelativeResize="0"/>
          <p:nvPr/>
        </p:nvPicPr>
        <p:blipFill rotWithShape="1">
          <a:blip r:embed="rId6">
            <a:alphaModFix/>
          </a:blip>
          <a:srcRect b="0" l="0" r="0" t="0"/>
          <a:stretch/>
        </p:blipFill>
        <p:spPr>
          <a:xfrm>
            <a:off x="3162550" y="4694950"/>
            <a:ext cx="3659350" cy="1814700"/>
          </a:xfrm>
          <a:prstGeom prst="rect">
            <a:avLst/>
          </a:prstGeom>
          <a:noFill/>
          <a:ln>
            <a:noFill/>
          </a:ln>
        </p:spPr>
      </p:pic>
      <p:sp>
        <p:nvSpPr>
          <p:cNvPr id="284" name="Google Shape;284;geb464c7f43_0_6"/>
          <p:cNvSpPr txBox="1"/>
          <p:nvPr/>
        </p:nvSpPr>
        <p:spPr>
          <a:xfrm>
            <a:off x="6940775" y="4793075"/>
            <a:ext cx="4413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Quattrocento Sans"/>
                <a:ea typeface="Quattrocento Sans"/>
                <a:cs typeface="Quattrocento Sans"/>
                <a:sym typeface="Quattrocento Sans"/>
              </a:rPr>
              <a:t>Ink jet cartridge operation. Image source:</a:t>
            </a:r>
            <a:br>
              <a:rPr b="0" i="0" lang="en-US" sz="1200" u="none" cap="none" strike="noStrike">
                <a:solidFill>
                  <a:srgbClr val="000000"/>
                </a:solidFill>
                <a:latin typeface="Quattrocento Sans"/>
                <a:ea typeface="Quattrocento Sans"/>
                <a:cs typeface="Quattrocento Sans"/>
                <a:sym typeface="Quattrocento Sans"/>
              </a:rPr>
            </a:br>
            <a:r>
              <a:rPr b="0" i="0" lang="en-US" sz="1200" u="sng" cap="none" strike="noStrike">
                <a:solidFill>
                  <a:schemeClr val="hlink"/>
                </a:solidFill>
                <a:latin typeface="Quattrocento Sans"/>
                <a:ea typeface="Quattrocento Sans"/>
                <a:cs typeface="Quattrocento Sans"/>
                <a:sym typeface="Quattrocento Sans"/>
                <a:hlinkClick r:id="rId7"/>
              </a:rPr>
              <a:t>https://www.youtube.com/watch?v=JEVurb1uVFA</a:t>
            </a:r>
            <a:r>
              <a:rPr b="0" i="0" lang="en-US" sz="1200" u="none" cap="none" strike="noStrike">
                <a:solidFill>
                  <a:srgbClr val="000000"/>
                </a:solidFill>
                <a:latin typeface="Quattrocento Sans"/>
                <a:ea typeface="Quattrocento Sans"/>
                <a:cs typeface="Quattrocento Sans"/>
                <a:sym typeface="Quattrocento Sans"/>
              </a:rPr>
              <a:t> </a:t>
            </a:r>
            <a:br>
              <a:rPr b="0" i="0" lang="en-US" sz="1200" u="none" cap="none" strike="noStrike">
                <a:solidFill>
                  <a:srgbClr val="000000"/>
                </a:solidFill>
                <a:latin typeface="Quattrocento Sans"/>
                <a:ea typeface="Quattrocento Sans"/>
                <a:cs typeface="Quattrocento Sans"/>
                <a:sym typeface="Quattrocento Sans"/>
              </a:rPr>
            </a:br>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9"/>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Quattrocento Sans"/>
              <a:buNone/>
            </a:pPr>
            <a:r>
              <a:rPr lang="en-US"/>
              <a:t>Output Devices: Laser Printers</a:t>
            </a:r>
            <a:endParaRPr/>
          </a:p>
        </p:txBody>
      </p:sp>
      <p:sp>
        <p:nvSpPr>
          <p:cNvPr id="290" name="Google Shape;290;p19"/>
          <p:cNvSpPr txBox="1"/>
          <p:nvPr>
            <p:ph idx="1" type="body"/>
          </p:nvPr>
        </p:nvSpPr>
        <p:spPr>
          <a:xfrm>
            <a:off x="838200" y="1511968"/>
            <a:ext cx="11015444" cy="5123723"/>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120000"/>
              </a:lnSpc>
              <a:spcBef>
                <a:spcPts val="0"/>
              </a:spcBef>
              <a:spcAft>
                <a:spcPts val="0"/>
              </a:spcAft>
              <a:buClr>
                <a:srgbClr val="7F7F7F"/>
              </a:buClr>
              <a:buSzPct val="100000"/>
              <a:buChar char="•"/>
            </a:pPr>
            <a:r>
              <a:rPr lang="en-US"/>
              <a:t>Expensive when they were initially introduced.</a:t>
            </a:r>
            <a:endParaRPr/>
          </a:p>
          <a:p>
            <a:pPr indent="-66675" lvl="0" marL="228600" rtl="0" algn="l">
              <a:lnSpc>
                <a:spcPct val="120000"/>
              </a:lnSpc>
              <a:spcBef>
                <a:spcPts val="765"/>
              </a:spcBef>
              <a:spcAft>
                <a:spcPts val="0"/>
              </a:spcAft>
              <a:buClr>
                <a:srgbClr val="7F7F7F"/>
              </a:buClr>
              <a:buSzPct val="100000"/>
              <a:buNone/>
            </a:pPr>
            <a:r>
              <a:t/>
            </a:r>
            <a:endParaRPr/>
          </a:p>
          <a:p>
            <a:pPr indent="-228600" lvl="0" marL="228600" rtl="0" algn="l">
              <a:lnSpc>
                <a:spcPct val="120000"/>
              </a:lnSpc>
              <a:spcBef>
                <a:spcPts val="765"/>
              </a:spcBef>
              <a:spcAft>
                <a:spcPts val="0"/>
              </a:spcAft>
              <a:buClr>
                <a:srgbClr val="7F7F7F"/>
              </a:buClr>
              <a:buSzPct val="100000"/>
              <a:buChar char="•"/>
            </a:pPr>
            <a:r>
              <a:rPr lang="en-US"/>
              <a:t>Produce high-quality output quietly at a high speed.</a:t>
            </a:r>
            <a:endParaRPr/>
          </a:p>
          <a:p>
            <a:pPr indent="-66675" lvl="0" marL="228600" rtl="0" algn="l">
              <a:lnSpc>
                <a:spcPct val="120000"/>
              </a:lnSpc>
              <a:spcBef>
                <a:spcPts val="765"/>
              </a:spcBef>
              <a:spcAft>
                <a:spcPts val="0"/>
              </a:spcAft>
              <a:buClr>
                <a:srgbClr val="7F7F7F"/>
              </a:buClr>
              <a:buSzPct val="100000"/>
              <a:buNone/>
            </a:pPr>
            <a:r>
              <a:t/>
            </a:r>
            <a:endParaRPr/>
          </a:p>
          <a:p>
            <a:pPr indent="-228600" lvl="0" marL="228600" rtl="0" algn="l">
              <a:lnSpc>
                <a:spcPct val="120000"/>
              </a:lnSpc>
              <a:spcBef>
                <a:spcPts val="765"/>
              </a:spcBef>
              <a:spcAft>
                <a:spcPts val="0"/>
              </a:spcAft>
              <a:buClr>
                <a:srgbClr val="7F7F7F"/>
              </a:buClr>
              <a:buSzPct val="100000"/>
              <a:buChar char="•"/>
            </a:pPr>
            <a:r>
              <a:rPr lang="en-US"/>
              <a:t>Produces images by directing a laser beam at a mirror which bounces the beam onto a drum. </a:t>
            </a:r>
            <a:endParaRPr/>
          </a:p>
          <a:p>
            <a:pPr indent="-228600" lvl="1" marL="685800" rtl="0" algn="l">
              <a:lnSpc>
                <a:spcPct val="120000"/>
              </a:lnSpc>
              <a:spcBef>
                <a:spcPts val="663"/>
              </a:spcBef>
              <a:spcAft>
                <a:spcPts val="0"/>
              </a:spcAft>
              <a:buClr>
                <a:srgbClr val="7F7F7F"/>
              </a:buClr>
              <a:buSzPct val="100000"/>
              <a:buChar char="•"/>
            </a:pPr>
            <a:r>
              <a:rPr lang="en-US"/>
              <a:t>The drum contains a special coating to which the toner (ink powder) sticks. </a:t>
            </a:r>
            <a:endParaRPr/>
          </a:p>
          <a:p>
            <a:pPr indent="-228600" lvl="1" marL="685800" rtl="0" algn="l">
              <a:lnSpc>
                <a:spcPct val="120000"/>
              </a:lnSpc>
              <a:spcBef>
                <a:spcPts val="663"/>
              </a:spcBef>
              <a:spcAft>
                <a:spcPts val="0"/>
              </a:spcAft>
              <a:buClr>
                <a:srgbClr val="7F7F7F"/>
              </a:buClr>
              <a:buSzPct val="100000"/>
              <a:buChar char="•"/>
            </a:pPr>
            <a:r>
              <a:rPr lang="en-US"/>
              <a:t>A laser beam then conveys information to the drum, neutralizing and detaching some toner. </a:t>
            </a:r>
            <a:endParaRPr/>
          </a:p>
          <a:p>
            <a:pPr indent="-228600" lvl="1" marL="685800" rtl="0" algn="l">
              <a:lnSpc>
                <a:spcPct val="120000"/>
              </a:lnSpc>
              <a:spcBef>
                <a:spcPts val="663"/>
              </a:spcBef>
              <a:spcAft>
                <a:spcPts val="0"/>
              </a:spcAft>
              <a:buClr>
                <a:srgbClr val="7F7F7F"/>
              </a:buClr>
              <a:buSzPct val="100000"/>
              <a:buChar char="•"/>
            </a:pPr>
            <a:r>
              <a:rPr lang="en-US"/>
              <a:t>As the paper rolls by the drum, the toner is transferred onto the paper. A hot roller then bonds toner to the paper.</a:t>
            </a:r>
            <a:endParaRPr/>
          </a:p>
          <a:p>
            <a:pPr indent="-66675" lvl="0" marL="228600" rtl="0" algn="l">
              <a:lnSpc>
                <a:spcPct val="120000"/>
              </a:lnSpc>
              <a:spcBef>
                <a:spcPts val="765"/>
              </a:spcBef>
              <a:spcAft>
                <a:spcPts val="0"/>
              </a:spcAft>
              <a:buClr>
                <a:srgbClr val="7F7F7F"/>
              </a:buClr>
              <a:buSzPct val="100000"/>
              <a:buNone/>
            </a:pPr>
            <a:r>
              <a:t/>
            </a:r>
            <a:endParaRPr/>
          </a:p>
          <a:p>
            <a:pPr indent="-66675" lvl="0" marL="228600" rtl="0" algn="l">
              <a:lnSpc>
                <a:spcPct val="120000"/>
              </a:lnSpc>
              <a:spcBef>
                <a:spcPts val="765"/>
              </a:spcBef>
              <a:spcAft>
                <a:spcPts val="0"/>
              </a:spcAft>
              <a:buClr>
                <a:srgbClr val="7F7F7F"/>
              </a:buClr>
              <a:buSzPct val="100000"/>
              <a:buNone/>
            </a:pPr>
            <a:r>
              <a:t/>
            </a:r>
            <a:endParaRPr/>
          </a:p>
        </p:txBody>
      </p:sp>
      <p:pic>
        <p:nvPicPr>
          <p:cNvPr id="291" name="Google Shape;291;p19"/>
          <p:cNvPicPr preferRelativeResize="0"/>
          <p:nvPr/>
        </p:nvPicPr>
        <p:blipFill rotWithShape="1">
          <a:blip r:embed="rId3">
            <a:alphaModFix/>
          </a:blip>
          <a:srcRect b="0" l="0" r="0" t="0"/>
          <a:stretch/>
        </p:blipFill>
        <p:spPr>
          <a:xfrm>
            <a:off x="9179421" y="1403793"/>
            <a:ext cx="2517406" cy="21103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
          <p:cNvSpPr txBox="1"/>
          <p:nvPr>
            <p:ph type="title"/>
          </p:nvPr>
        </p:nvSpPr>
        <p:spPr>
          <a:xfrm>
            <a:off x="838201" y="2402238"/>
            <a:ext cx="10515599" cy="218722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4800"/>
              <a:buFont typeface="Quattrocento Sans"/>
              <a:buNone/>
            </a:pPr>
            <a:r>
              <a:rPr lang="en-US"/>
              <a:t>Computer Basics</a:t>
            </a:r>
            <a:endParaRPr/>
          </a:p>
        </p:txBody>
      </p:sp>
      <p:sp>
        <p:nvSpPr>
          <p:cNvPr id="144" name="Google Shape;144;p3"/>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0"/>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Quattrocento Sans"/>
              <a:buNone/>
            </a:pPr>
            <a:r>
              <a:rPr lang="en-US"/>
              <a:t>Output Devices: Laser Printers (cont.)</a:t>
            </a:r>
            <a:endParaRPr/>
          </a:p>
        </p:txBody>
      </p:sp>
      <p:pic>
        <p:nvPicPr>
          <p:cNvPr id="297" name="Google Shape;297;p20"/>
          <p:cNvPicPr preferRelativeResize="0"/>
          <p:nvPr>
            <p:ph idx="1" type="body"/>
          </p:nvPr>
        </p:nvPicPr>
        <p:blipFill rotWithShape="1">
          <a:blip r:embed="rId3">
            <a:alphaModFix/>
          </a:blip>
          <a:srcRect b="0" l="0" r="0" t="0"/>
          <a:stretch/>
        </p:blipFill>
        <p:spPr>
          <a:xfrm>
            <a:off x="3547359" y="1825625"/>
            <a:ext cx="5097281" cy="4351338"/>
          </a:xfrm>
          <a:prstGeom prst="rect">
            <a:avLst/>
          </a:prstGeom>
          <a:noFill/>
          <a:ln>
            <a:noFill/>
          </a:ln>
        </p:spPr>
      </p:pic>
      <p:sp>
        <p:nvSpPr>
          <p:cNvPr id="298" name="Google Shape;298;p20"/>
          <p:cNvSpPr txBox="1"/>
          <p:nvPr/>
        </p:nvSpPr>
        <p:spPr>
          <a:xfrm>
            <a:off x="8958625" y="4898675"/>
            <a:ext cx="700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Quattrocento Sans"/>
                <a:ea typeface="Quattrocento Sans"/>
                <a:cs typeface="Quattrocento Sans"/>
                <a:sym typeface="Quattrocento Sans"/>
              </a:rPr>
              <a:t>(start here)</a:t>
            </a:r>
            <a:endParaRPr b="0" i="0" sz="1400" u="none" cap="none" strike="noStrike">
              <a:solidFill>
                <a:srgbClr val="000000"/>
              </a:solidFill>
              <a:latin typeface="Quattrocento Sans"/>
              <a:ea typeface="Quattrocento Sans"/>
              <a:cs typeface="Quattrocento Sans"/>
              <a:sym typeface="Quattrocento Sans"/>
            </a:endParaRPr>
          </a:p>
        </p:txBody>
      </p:sp>
      <p:sp>
        <p:nvSpPr>
          <p:cNvPr id="299" name="Google Shape;299;p20"/>
          <p:cNvSpPr txBox="1"/>
          <p:nvPr/>
        </p:nvSpPr>
        <p:spPr>
          <a:xfrm>
            <a:off x="1649875" y="2151525"/>
            <a:ext cx="19329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Quattrocento Sans"/>
                <a:ea typeface="Quattrocento Sans"/>
                <a:cs typeface="Quattrocento Sans"/>
                <a:sym typeface="Quattrocento Sans"/>
              </a:rPr>
              <a:t>(end here: the drum rolls along the paper, transferring toner to the page in the pattern according to the laser’s drawing)</a:t>
            </a:r>
            <a:endParaRPr b="0" i="0" sz="1400" u="none" cap="none" strike="noStrik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e85f3bc64d_1_10"/>
          <p:cNvSpPr txBox="1"/>
          <p:nvPr>
            <p:ph type="title"/>
          </p:nvPr>
        </p:nvSpPr>
        <p:spPr>
          <a:xfrm>
            <a:off x="838201" y="2402238"/>
            <a:ext cx="10515600" cy="2187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4800"/>
              <a:buNone/>
            </a:pPr>
            <a:r>
              <a:rPr lang="en-US"/>
              <a:t>Connectors (how to get the computer to talk to these output devices!)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e85f3bc64d_1_16"/>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3600"/>
              <a:buNone/>
            </a:pPr>
            <a:r>
              <a:rPr lang="en-US"/>
              <a:t>Connectors: Two basic types in general</a:t>
            </a:r>
            <a:endParaRPr/>
          </a:p>
        </p:txBody>
      </p:sp>
      <p:pic>
        <p:nvPicPr>
          <p:cNvPr id="312" name="Google Shape;312;ge85f3bc64d_1_16"/>
          <p:cNvPicPr preferRelativeResize="0"/>
          <p:nvPr/>
        </p:nvPicPr>
        <p:blipFill rotWithShape="1">
          <a:blip r:embed="rId3">
            <a:alphaModFix/>
          </a:blip>
          <a:srcRect b="0" l="0" r="0" t="0"/>
          <a:stretch/>
        </p:blipFill>
        <p:spPr>
          <a:xfrm>
            <a:off x="322550" y="2809075"/>
            <a:ext cx="6686736" cy="3197125"/>
          </a:xfrm>
          <a:prstGeom prst="rect">
            <a:avLst/>
          </a:prstGeom>
          <a:noFill/>
          <a:ln>
            <a:noFill/>
          </a:ln>
        </p:spPr>
      </p:pic>
      <p:sp>
        <p:nvSpPr>
          <p:cNvPr id="313" name="Google Shape;313;ge85f3bc64d_1_16"/>
          <p:cNvSpPr txBox="1"/>
          <p:nvPr>
            <p:ph idx="1" type="body"/>
          </p:nvPr>
        </p:nvSpPr>
        <p:spPr>
          <a:xfrm>
            <a:off x="322550" y="1631125"/>
            <a:ext cx="5925300" cy="1228500"/>
          </a:xfrm>
          <a:prstGeom prst="rect">
            <a:avLst/>
          </a:prstGeom>
          <a:noFill/>
          <a:ln>
            <a:noFill/>
          </a:ln>
        </p:spPr>
        <p:txBody>
          <a:bodyPr anchorCtr="0" anchor="t" bIns="45700" lIns="91425" spcFirstLastPara="1" rIns="91425" wrap="square" tIns="45700">
            <a:normAutofit fontScale="77500"/>
          </a:bodyPr>
          <a:lstStyle/>
          <a:p>
            <a:pPr indent="-345518" lvl="0" marL="457200" rtl="0" algn="l">
              <a:lnSpc>
                <a:spcPct val="95000"/>
              </a:lnSpc>
              <a:spcBef>
                <a:spcPts val="900"/>
              </a:spcBef>
              <a:spcAft>
                <a:spcPts val="0"/>
              </a:spcAft>
              <a:buSzPct val="100000"/>
              <a:buAutoNum type="arabicParenBoth"/>
            </a:pPr>
            <a:r>
              <a:rPr lang="en-US" sz="2375"/>
              <a:t>Electrical cables</a:t>
            </a:r>
            <a:br>
              <a:rPr lang="en-US" sz="2375"/>
            </a:br>
            <a:endParaRPr sz="2375"/>
          </a:p>
          <a:p>
            <a:pPr indent="-345518" lvl="0" marL="457200" rtl="0" algn="l">
              <a:lnSpc>
                <a:spcPct val="95000"/>
              </a:lnSpc>
              <a:spcBef>
                <a:spcPts val="0"/>
              </a:spcBef>
              <a:spcAft>
                <a:spcPts val="0"/>
              </a:spcAft>
              <a:buSzPct val="100000"/>
              <a:buChar char="•"/>
            </a:pPr>
            <a:r>
              <a:rPr lang="en-US" sz="2375"/>
              <a:t>transmit an electrical signal on a conducting wire, insulated to protect the signal/surroundings</a:t>
            </a:r>
            <a:endParaRPr sz="2375"/>
          </a:p>
        </p:txBody>
      </p:sp>
      <p:sp>
        <p:nvSpPr>
          <p:cNvPr id="314" name="Google Shape;314;ge85f3bc64d_1_16"/>
          <p:cNvSpPr txBox="1"/>
          <p:nvPr>
            <p:ph idx="1" type="body"/>
          </p:nvPr>
        </p:nvSpPr>
        <p:spPr>
          <a:xfrm>
            <a:off x="6691525" y="1825625"/>
            <a:ext cx="2641800" cy="4351200"/>
          </a:xfrm>
          <a:prstGeom prst="rect">
            <a:avLst/>
          </a:prstGeom>
          <a:noFill/>
          <a:ln>
            <a:noFill/>
          </a:ln>
        </p:spPr>
        <p:txBody>
          <a:bodyPr anchorCtr="0" anchor="t" bIns="45700" lIns="91425" spcFirstLastPara="1" rIns="91425" wrap="square" tIns="45700">
            <a:normAutofit fontScale="62500" lnSpcReduction="10000"/>
          </a:bodyPr>
          <a:lstStyle/>
          <a:p>
            <a:pPr indent="0" lvl="0" marL="0" rtl="0" algn="l">
              <a:lnSpc>
                <a:spcPct val="90000"/>
              </a:lnSpc>
              <a:spcBef>
                <a:spcPts val="900"/>
              </a:spcBef>
              <a:spcAft>
                <a:spcPts val="0"/>
              </a:spcAft>
              <a:buSzPct val="160000"/>
              <a:buNone/>
            </a:pPr>
            <a:r>
              <a:rPr lang="en-US"/>
              <a:t>(2) Optical cables</a:t>
            </a:r>
            <a:endParaRPr/>
          </a:p>
          <a:p>
            <a:pPr indent="-347662" lvl="0" marL="457200" rtl="0" algn="l">
              <a:lnSpc>
                <a:spcPct val="115000"/>
              </a:lnSpc>
              <a:spcBef>
                <a:spcPts val="900"/>
              </a:spcBef>
              <a:spcAft>
                <a:spcPts val="0"/>
              </a:spcAft>
              <a:buSzPct val="100000"/>
              <a:buChar char="•"/>
            </a:pPr>
            <a:r>
              <a:rPr lang="en-US"/>
              <a:t>transmit signal in the form of light</a:t>
            </a:r>
            <a:endParaRPr/>
          </a:p>
          <a:p>
            <a:pPr indent="-347662" lvl="0" marL="457200" rtl="0" algn="l">
              <a:lnSpc>
                <a:spcPct val="115000"/>
              </a:lnSpc>
              <a:spcBef>
                <a:spcPts val="0"/>
              </a:spcBef>
              <a:spcAft>
                <a:spcPts val="0"/>
              </a:spcAft>
              <a:buSzPct val="100000"/>
              <a:buChar char="•"/>
            </a:pPr>
            <a:r>
              <a:rPr lang="en-US"/>
              <a:t>very fast!</a:t>
            </a:r>
            <a:br>
              <a:rPr lang="en-US"/>
            </a:br>
            <a:r>
              <a:rPr lang="en-US"/>
              <a:t>(speed of</a:t>
            </a:r>
            <a:br>
              <a:rPr lang="en-US"/>
            </a:br>
            <a:r>
              <a:rPr lang="en-US"/>
              <a:t> light in glass)</a:t>
            </a:r>
            <a:endParaRPr/>
          </a:p>
          <a:p>
            <a:pPr indent="-347662" lvl="0" marL="457200" rtl="0" algn="l">
              <a:lnSpc>
                <a:spcPct val="115000"/>
              </a:lnSpc>
              <a:spcBef>
                <a:spcPts val="0"/>
              </a:spcBef>
              <a:spcAft>
                <a:spcPts val="0"/>
              </a:spcAft>
              <a:buSzPct val="100000"/>
              <a:buChar char="•"/>
            </a:pPr>
            <a:r>
              <a:rPr lang="en-US"/>
              <a:t>extensive</a:t>
            </a:r>
            <a:br>
              <a:rPr lang="en-US"/>
            </a:br>
            <a:r>
              <a:rPr lang="en-US"/>
              <a:t>global</a:t>
            </a:r>
            <a:br>
              <a:rPr lang="en-US"/>
            </a:br>
            <a:r>
              <a:rPr lang="en-US"/>
              <a:t>submarine</a:t>
            </a:r>
            <a:br>
              <a:rPr lang="en-US"/>
            </a:br>
            <a:r>
              <a:rPr lang="en-US"/>
              <a:t>network</a:t>
            </a:r>
            <a:br>
              <a:rPr lang="en-US"/>
            </a:br>
            <a:r>
              <a:rPr lang="en-US"/>
              <a:t>is the physical</a:t>
            </a:r>
            <a:br>
              <a:rPr lang="en-US"/>
            </a:br>
            <a:r>
              <a:rPr lang="en-US"/>
              <a:t>basis of the internet</a:t>
            </a:r>
            <a:br>
              <a:rPr lang="en-US"/>
            </a:br>
            <a:endParaRPr/>
          </a:p>
        </p:txBody>
      </p:sp>
      <p:pic>
        <p:nvPicPr>
          <p:cNvPr id="315" name="Google Shape;315;ge85f3bc64d_1_16"/>
          <p:cNvPicPr preferRelativeResize="0"/>
          <p:nvPr/>
        </p:nvPicPr>
        <p:blipFill rotWithShape="1">
          <a:blip r:embed="rId4">
            <a:alphaModFix/>
          </a:blip>
          <a:srcRect b="0" l="0" r="0" t="0"/>
          <a:stretch/>
        </p:blipFill>
        <p:spPr>
          <a:xfrm>
            <a:off x="9440748" y="2683600"/>
            <a:ext cx="2641850" cy="3639525"/>
          </a:xfrm>
          <a:prstGeom prst="rect">
            <a:avLst/>
          </a:prstGeom>
          <a:noFill/>
          <a:ln>
            <a:noFill/>
          </a:ln>
        </p:spPr>
      </p:pic>
      <p:sp>
        <p:nvSpPr>
          <p:cNvPr id="316" name="Google Shape;316;ge85f3bc64d_1_16"/>
          <p:cNvSpPr txBox="1"/>
          <p:nvPr/>
        </p:nvSpPr>
        <p:spPr>
          <a:xfrm>
            <a:off x="0" y="6242400"/>
            <a:ext cx="11994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 short (5 page) comparing the two cable technologies in more detail</a:t>
            </a:r>
            <a:br>
              <a:rPr b="0" i="0" lang="en-US" sz="1400" u="none" cap="none" strike="noStrike">
                <a:solidFill>
                  <a:srgbClr val="000000"/>
                </a:solidFill>
                <a:latin typeface="Arial"/>
                <a:ea typeface="Arial"/>
                <a:cs typeface="Arial"/>
                <a:sym typeface="Arial"/>
              </a:rPr>
            </a:br>
            <a:r>
              <a:rPr b="0" i="0" lang="en-US" sz="1400" u="sng" cap="none" strike="noStrike">
                <a:solidFill>
                  <a:schemeClr val="hlink"/>
                </a:solidFill>
                <a:latin typeface="Arial"/>
                <a:ea typeface="Arial"/>
                <a:cs typeface="Arial"/>
                <a:sym typeface="Arial"/>
                <a:hlinkClick r:id="rId5"/>
              </a:rPr>
              <a:t>https://optronicsplus.net/downloads/whitepapers/OP_Fibre_Optics_vs_Copper_Cabling_Understanding_the_Difference_White_Paper_Rev.1.0.pdf</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e85f3bc64d_0_44"/>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3600"/>
              <a:buNone/>
            </a:pPr>
            <a:r>
              <a:rPr lang="en-US"/>
              <a:t>Output Devices: Cables</a:t>
            </a:r>
            <a:endParaRPr/>
          </a:p>
        </p:txBody>
      </p:sp>
      <p:sp>
        <p:nvSpPr>
          <p:cNvPr id="323" name="Google Shape;323;ge85f3bc64d_0_44"/>
          <p:cNvSpPr txBox="1"/>
          <p:nvPr>
            <p:ph idx="1" type="body"/>
          </p:nvPr>
        </p:nvSpPr>
        <p:spPr>
          <a:xfrm>
            <a:off x="838200" y="1825625"/>
            <a:ext cx="10515600" cy="486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900"/>
              </a:spcBef>
              <a:spcAft>
                <a:spcPts val="0"/>
              </a:spcAft>
              <a:buSzPts val="3000"/>
              <a:buNone/>
            </a:pPr>
            <a:r>
              <a:rPr lang="en-US"/>
              <a:t>Some technical terms:</a:t>
            </a:r>
            <a:endParaRPr/>
          </a:p>
          <a:p>
            <a:pPr indent="-419100" lvl="0" marL="457200" rtl="0" algn="l">
              <a:lnSpc>
                <a:spcPct val="115000"/>
              </a:lnSpc>
              <a:spcBef>
                <a:spcPts val="900"/>
              </a:spcBef>
              <a:spcAft>
                <a:spcPts val="0"/>
              </a:spcAft>
              <a:buSzPts val="3000"/>
              <a:buChar char="•"/>
            </a:pPr>
            <a:r>
              <a:rPr b="1" lang="en-US"/>
              <a:t>Cable (electric)</a:t>
            </a:r>
            <a:r>
              <a:rPr lang="en-US"/>
              <a:t>: The insulated copper wire that carries electrical/digital signals from devices to/from computers</a:t>
            </a:r>
            <a:endParaRPr/>
          </a:p>
          <a:p>
            <a:pPr indent="-419100" lvl="0" marL="457200" rtl="0" algn="l">
              <a:lnSpc>
                <a:spcPct val="115000"/>
              </a:lnSpc>
              <a:spcBef>
                <a:spcPts val="0"/>
              </a:spcBef>
              <a:spcAft>
                <a:spcPts val="0"/>
              </a:spcAft>
              <a:buSzPts val="3000"/>
              <a:buChar char="•"/>
            </a:pPr>
            <a:r>
              <a:rPr b="1" lang="en-US"/>
              <a:t>Port</a:t>
            </a:r>
            <a:r>
              <a:rPr lang="en-US"/>
              <a:t>: The slot where the insertable end of USB cable is connected to the computer </a:t>
            </a:r>
            <a:endParaRPr/>
          </a:p>
          <a:p>
            <a:pPr indent="-419100" lvl="0" marL="457200" rtl="0" algn="l">
              <a:lnSpc>
                <a:spcPct val="115000"/>
              </a:lnSpc>
              <a:spcBef>
                <a:spcPts val="0"/>
              </a:spcBef>
              <a:spcAft>
                <a:spcPts val="0"/>
              </a:spcAft>
              <a:buSzPts val="3000"/>
              <a:buChar char="•"/>
            </a:pPr>
            <a:r>
              <a:rPr b="1" lang="en-US"/>
              <a:t>“Male” / “Female” cable ends</a:t>
            </a:r>
            <a:r>
              <a:rPr lang="en-US"/>
              <a:t>: Distinguishing between the insertable end and the receptacle end for cables</a:t>
            </a:r>
            <a:endParaRPr/>
          </a:p>
          <a:p>
            <a:pPr indent="-419100" lvl="0" marL="457200" rtl="0" algn="l">
              <a:lnSpc>
                <a:spcPct val="115000"/>
              </a:lnSpc>
              <a:spcBef>
                <a:spcPts val="0"/>
              </a:spcBef>
              <a:spcAft>
                <a:spcPts val="0"/>
              </a:spcAft>
              <a:buSzPts val="3000"/>
              <a:buChar char="•"/>
            </a:pPr>
            <a:r>
              <a:rPr b="1" lang="en-US"/>
              <a:t>Converter</a:t>
            </a:r>
            <a:r>
              <a:rPr lang="en-US"/>
              <a:t>: A device that allows different standards/types of connectors to be used together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e85f3bc64d_1_0"/>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Quattrocento Sans"/>
              <a:buNone/>
            </a:pPr>
            <a:r>
              <a:rPr lang="en-US"/>
              <a:t>Connectors: USB </a:t>
            </a:r>
            <a:endParaRPr/>
          </a:p>
        </p:txBody>
      </p:sp>
      <p:sp>
        <p:nvSpPr>
          <p:cNvPr id="329" name="Google Shape;329;ge85f3bc64d_1_0"/>
          <p:cNvSpPr txBox="1"/>
          <p:nvPr>
            <p:ph idx="1" type="body"/>
          </p:nvPr>
        </p:nvSpPr>
        <p:spPr>
          <a:xfrm>
            <a:off x="461400" y="1526800"/>
            <a:ext cx="11378100" cy="4650300"/>
          </a:xfrm>
          <a:prstGeom prst="rect">
            <a:avLst/>
          </a:prstGeom>
          <a:noFill/>
          <a:ln>
            <a:noFill/>
          </a:ln>
        </p:spPr>
        <p:txBody>
          <a:bodyPr anchorCtr="0" anchor="t" bIns="45700" lIns="91425" spcFirstLastPara="1" rIns="91425" wrap="square" tIns="45700">
            <a:normAutofit/>
          </a:bodyPr>
          <a:lstStyle/>
          <a:p>
            <a:pPr indent="-215900" lvl="0" marL="228600" rtl="0" algn="l">
              <a:lnSpc>
                <a:spcPct val="115000"/>
              </a:lnSpc>
              <a:spcBef>
                <a:spcPts val="0"/>
              </a:spcBef>
              <a:spcAft>
                <a:spcPts val="0"/>
              </a:spcAft>
              <a:buClr>
                <a:srgbClr val="7F7F7F"/>
              </a:buClr>
              <a:buSzPts val="2600"/>
              <a:buChar char="•"/>
            </a:pPr>
            <a:r>
              <a:rPr lang="en-US" sz="2600"/>
              <a:t>Universal Serial Bus (we’ll talk about the meaning of the last two words soon!)</a:t>
            </a:r>
            <a:endParaRPr sz="2600"/>
          </a:p>
          <a:p>
            <a:pPr indent="-215900" lvl="0" marL="228600" rtl="0" algn="l">
              <a:lnSpc>
                <a:spcPct val="115000"/>
              </a:lnSpc>
              <a:spcBef>
                <a:spcPts val="0"/>
              </a:spcBef>
              <a:spcAft>
                <a:spcPts val="0"/>
              </a:spcAft>
              <a:buClr>
                <a:srgbClr val="7F7F7F"/>
              </a:buClr>
              <a:buSzPts val="2600"/>
              <a:buChar char="•"/>
            </a:pPr>
            <a:r>
              <a:rPr lang="en-US" sz="2600"/>
              <a:t>Used to connect most newer devices to computers.</a:t>
            </a:r>
            <a:endParaRPr sz="2800"/>
          </a:p>
          <a:p>
            <a:pPr indent="-215900" lvl="0" marL="228600" rtl="0" algn="l">
              <a:lnSpc>
                <a:spcPct val="115000"/>
              </a:lnSpc>
              <a:spcBef>
                <a:spcPts val="840"/>
              </a:spcBef>
              <a:spcAft>
                <a:spcPts val="0"/>
              </a:spcAft>
              <a:buClr>
                <a:srgbClr val="7F7F7F"/>
              </a:buClr>
              <a:buSzPts val="2600"/>
              <a:buChar char="•"/>
            </a:pPr>
            <a:r>
              <a:rPr lang="en-US" sz="2600"/>
              <a:t>Can transmit both power (e.g. charging phones) and information (data)</a:t>
            </a:r>
            <a:endParaRPr sz="2600"/>
          </a:p>
          <a:p>
            <a:pPr indent="-215900" lvl="0" marL="228600" rtl="0" algn="l">
              <a:lnSpc>
                <a:spcPct val="115000"/>
              </a:lnSpc>
              <a:spcBef>
                <a:spcPts val="840"/>
              </a:spcBef>
              <a:spcAft>
                <a:spcPts val="0"/>
              </a:spcAft>
              <a:buSzPts val="2600"/>
              <a:buChar char="•"/>
            </a:pPr>
            <a:r>
              <a:rPr lang="en-US" sz="2600"/>
              <a:t>Despite being “Universal” there are an incredible number of USB types. We’ll cover those on the next slide.</a:t>
            </a:r>
            <a:endParaRPr sz="2600"/>
          </a:p>
          <a:p>
            <a:pPr indent="0" lvl="0" marL="177800" rtl="0" algn="l">
              <a:lnSpc>
                <a:spcPct val="90000"/>
              </a:lnSpc>
              <a:spcBef>
                <a:spcPts val="840"/>
              </a:spcBef>
              <a:spcAft>
                <a:spcPts val="0"/>
              </a:spcAft>
              <a:buClr>
                <a:srgbClr val="7F7F7F"/>
              </a:buClr>
              <a:buSzPts val="2800"/>
              <a:buNone/>
            </a:pPr>
            <a:r>
              <a:t/>
            </a:r>
            <a:endParaRPr sz="2800"/>
          </a:p>
          <a:p>
            <a:pPr indent="-50800" lvl="0" marL="228600" rtl="0" algn="l">
              <a:lnSpc>
                <a:spcPct val="90000"/>
              </a:lnSpc>
              <a:spcBef>
                <a:spcPts val="840"/>
              </a:spcBef>
              <a:spcAft>
                <a:spcPts val="0"/>
              </a:spcAft>
              <a:buClr>
                <a:srgbClr val="7F7F7F"/>
              </a:buClr>
              <a:buSzPts val="2800"/>
              <a:buNone/>
            </a:pPr>
            <a:r>
              <a:t/>
            </a:r>
            <a:endParaRPr sz="2800"/>
          </a:p>
        </p:txBody>
      </p:sp>
      <p:pic>
        <p:nvPicPr>
          <p:cNvPr id="330" name="Google Shape;330;ge85f3bc64d_1_0"/>
          <p:cNvPicPr preferRelativeResize="0"/>
          <p:nvPr/>
        </p:nvPicPr>
        <p:blipFill rotWithShape="1">
          <a:blip r:embed="rId3">
            <a:alphaModFix/>
          </a:blip>
          <a:srcRect b="0" l="0" r="0" t="0"/>
          <a:stretch/>
        </p:blipFill>
        <p:spPr>
          <a:xfrm>
            <a:off x="10022300" y="4335600"/>
            <a:ext cx="1016000" cy="184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1"/>
          <p:cNvSpPr txBox="1"/>
          <p:nvPr>
            <p:ph type="title"/>
          </p:nvPr>
        </p:nvSpPr>
        <p:spPr>
          <a:xfrm>
            <a:off x="646075" y="-145849"/>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Quattrocento Sans"/>
              <a:buNone/>
            </a:pPr>
            <a:r>
              <a:rPr lang="en-US"/>
              <a:t>Connectors: USB (cont)</a:t>
            </a:r>
            <a:endParaRPr/>
          </a:p>
        </p:txBody>
      </p:sp>
      <p:sp>
        <p:nvSpPr>
          <p:cNvPr id="336" name="Google Shape;336;p21"/>
          <p:cNvSpPr txBox="1"/>
          <p:nvPr>
            <p:ph idx="1" type="body"/>
          </p:nvPr>
        </p:nvSpPr>
        <p:spPr>
          <a:xfrm>
            <a:off x="406675" y="1538950"/>
            <a:ext cx="5750100" cy="26061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840"/>
              </a:spcBef>
              <a:spcAft>
                <a:spcPts val="0"/>
              </a:spcAft>
              <a:buSzPts val="3000"/>
              <a:buNone/>
            </a:pPr>
            <a:r>
              <a:rPr lang="en-US" sz="2100"/>
              <a:t>USB “Letter” standards refer to the physical design of the connector and the port</a:t>
            </a:r>
            <a:endParaRPr sz="2100"/>
          </a:p>
          <a:p>
            <a:pPr indent="-50800" lvl="0" marL="228600" rtl="0" algn="l">
              <a:lnSpc>
                <a:spcPct val="90000"/>
              </a:lnSpc>
              <a:spcBef>
                <a:spcPts val="840"/>
              </a:spcBef>
              <a:spcAft>
                <a:spcPts val="0"/>
              </a:spcAft>
              <a:buClr>
                <a:srgbClr val="7F7F7F"/>
              </a:buClr>
              <a:buSzPts val="2800"/>
              <a:buNone/>
            </a:pPr>
            <a:r>
              <a:t/>
            </a:r>
            <a:endParaRPr sz="2800"/>
          </a:p>
        </p:txBody>
      </p:sp>
      <p:sp>
        <p:nvSpPr>
          <p:cNvPr id="337" name="Google Shape;337;p21"/>
          <p:cNvSpPr txBox="1"/>
          <p:nvPr>
            <p:ph idx="1" type="body"/>
          </p:nvPr>
        </p:nvSpPr>
        <p:spPr>
          <a:xfrm>
            <a:off x="6004825" y="1485225"/>
            <a:ext cx="6005400" cy="21609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15000"/>
              </a:lnSpc>
              <a:spcBef>
                <a:spcPts val="840"/>
              </a:spcBef>
              <a:spcAft>
                <a:spcPts val="0"/>
              </a:spcAft>
              <a:buSzPct val="130109"/>
              <a:buNone/>
            </a:pPr>
            <a:r>
              <a:rPr lang="en-US" sz="9223"/>
              <a:t>USB “Number” standards refer to the transmission speed and power of the cable</a:t>
            </a:r>
            <a:endParaRPr sz="9223"/>
          </a:p>
          <a:p>
            <a:pPr indent="-375063" lvl="0" marL="457200" rtl="0" algn="l">
              <a:lnSpc>
                <a:spcPct val="115000"/>
              </a:lnSpc>
              <a:spcBef>
                <a:spcPts val="840"/>
              </a:spcBef>
              <a:spcAft>
                <a:spcPts val="0"/>
              </a:spcAft>
              <a:buSzPct val="100000"/>
              <a:buChar char="•"/>
            </a:pPr>
            <a:r>
              <a:rPr lang="en-US" sz="9223"/>
              <a:t>note: newer standards are </a:t>
            </a:r>
            <a:r>
              <a:rPr b="1" lang="en-US" sz="9223"/>
              <a:t>backwards compatible</a:t>
            </a:r>
            <a:r>
              <a:rPr lang="en-US" sz="9223"/>
              <a:t> (e.g. USB 3.1 cable works in USB 1.1 port at USB 1.1 speed/power)</a:t>
            </a:r>
            <a:endParaRPr sz="9223"/>
          </a:p>
          <a:p>
            <a:pPr indent="0" lvl="0" marL="0" rtl="0" algn="l">
              <a:lnSpc>
                <a:spcPct val="115000"/>
              </a:lnSpc>
              <a:spcBef>
                <a:spcPts val="840"/>
              </a:spcBef>
              <a:spcAft>
                <a:spcPts val="0"/>
              </a:spcAft>
              <a:buSzPts val="3000"/>
              <a:buNone/>
            </a:pPr>
            <a:br>
              <a:rPr lang="en-US" sz="2600"/>
            </a:br>
            <a:r>
              <a:rPr lang="en-US" sz="2600"/>
              <a:t> </a:t>
            </a:r>
            <a:endParaRPr sz="2600"/>
          </a:p>
          <a:p>
            <a:pPr indent="0" lvl="0" marL="0" rtl="0" algn="l">
              <a:lnSpc>
                <a:spcPct val="115000"/>
              </a:lnSpc>
              <a:spcBef>
                <a:spcPts val="840"/>
              </a:spcBef>
              <a:spcAft>
                <a:spcPts val="0"/>
              </a:spcAft>
              <a:buSzPts val="3000"/>
              <a:buNone/>
            </a:pPr>
            <a:r>
              <a:t/>
            </a:r>
            <a:endParaRPr/>
          </a:p>
          <a:p>
            <a:pPr indent="0" lvl="0" marL="177800" rtl="0" algn="l">
              <a:lnSpc>
                <a:spcPct val="90000"/>
              </a:lnSpc>
              <a:spcBef>
                <a:spcPts val="840"/>
              </a:spcBef>
              <a:spcAft>
                <a:spcPts val="0"/>
              </a:spcAft>
              <a:buClr>
                <a:srgbClr val="7F7F7F"/>
              </a:buClr>
              <a:buSzPct val="100000"/>
              <a:buNone/>
            </a:pPr>
            <a:r>
              <a:t/>
            </a:r>
            <a:endParaRPr sz="2800"/>
          </a:p>
          <a:p>
            <a:pPr indent="-50800" lvl="0" marL="228600" rtl="0" algn="l">
              <a:lnSpc>
                <a:spcPct val="90000"/>
              </a:lnSpc>
              <a:spcBef>
                <a:spcPts val="840"/>
              </a:spcBef>
              <a:spcAft>
                <a:spcPts val="0"/>
              </a:spcAft>
              <a:buClr>
                <a:srgbClr val="7F7F7F"/>
              </a:buClr>
              <a:buSzPct val="100000"/>
              <a:buNone/>
            </a:pPr>
            <a:r>
              <a:t/>
            </a:r>
            <a:endParaRPr sz="2800"/>
          </a:p>
        </p:txBody>
      </p:sp>
      <p:pic>
        <p:nvPicPr>
          <p:cNvPr id="338" name="Google Shape;338;p21"/>
          <p:cNvPicPr preferRelativeResize="0"/>
          <p:nvPr/>
        </p:nvPicPr>
        <p:blipFill rotWithShape="1">
          <a:blip r:embed="rId3">
            <a:alphaModFix/>
          </a:blip>
          <a:srcRect b="0" l="0" r="0" t="0"/>
          <a:stretch/>
        </p:blipFill>
        <p:spPr>
          <a:xfrm>
            <a:off x="4867900" y="3646125"/>
            <a:ext cx="7543800" cy="2867025"/>
          </a:xfrm>
          <a:prstGeom prst="rect">
            <a:avLst/>
          </a:prstGeom>
          <a:noFill/>
          <a:ln>
            <a:noFill/>
          </a:ln>
        </p:spPr>
      </p:pic>
      <p:pic>
        <p:nvPicPr>
          <p:cNvPr id="339" name="Google Shape;339;p21"/>
          <p:cNvPicPr preferRelativeResize="0"/>
          <p:nvPr/>
        </p:nvPicPr>
        <p:blipFill rotWithShape="1">
          <a:blip r:embed="rId4">
            <a:alphaModFix/>
          </a:blip>
          <a:srcRect b="0" l="0" r="0" t="0"/>
          <a:stretch/>
        </p:blipFill>
        <p:spPr>
          <a:xfrm>
            <a:off x="0" y="2396900"/>
            <a:ext cx="4953000" cy="2667000"/>
          </a:xfrm>
          <a:prstGeom prst="rect">
            <a:avLst/>
          </a:prstGeom>
          <a:noFill/>
          <a:ln>
            <a:noFill/>
          </a:ln>
        </p:spPr>
      </p:pic>
      <p:sp>
        <p:nvSpPr>
          <p:cNvPr id="340" name="Google Shape;340;p21"/>
          <p:cNvSpPr/>
          <p:nvPr/>
        </p:nvSpPr>
        <p:spPr>
          <a:xfrm>
            <a:off x="4923000" y="3573725"/>
            <a:ext cx="1233900" cy="34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2"/>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Quattrocento Sans"/>
              <a:buNone/>
            </a:pPr>
            <a:r>
              <a:rPr lang="en-US"/>
              <a:t>Connectors: Audio</a:t>
            </a:r>
            <a:endParaRPr/>
          </a:p>
        </p:txBody>
      </p:sp>
      <p:sp>
        <p:nvSpPr>
          <p:cNvPr id="346" name="Google Shape;346;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2400"/>
              <a:buChar char="•"/>
            </a:pPr>
            <a:r>
              <a:rPr lang="en-US" sz="2400"/>
              <a:t>Most commonly the standard headphone jack (TSR connector).</a:t>
            </a:r>
            <a:endParaRPr/>
          </a:p>
          <a:p>
            <a:pPr indent="-228600" lvl="0" marL="228600" rtl="0" algn="l">
              <a:lnSpc>
                <a:spcPct val="90000"/>
              </a:lnSpc>
              <a:spcBef>
                <a:spcPts val="720"/>
              </a:spcBef>
              <a:spcAft>
                <a:spcPts val="0"/>
              </a:spcAft>
              <a:buClr>
                <a:srgbClr val="7F7F7F"/>
              </a:buClr>
              <a:buSzPts val="2400"/>
              <a:buChar char="•"/>
            </a:pPr>
            <a:r>
              <a:rPr lang="en-US" sz="2400"/>
              <a:t>Available in several sizes, most commonly 3.5mm or ⅛” mini audio jack.</a:t>
            </a:r>
            <a:endParaRPr/>
          </a:p>
          <a:p>
            <a:pPr indent="-228600" lvl="0" marL="228600" rtl="0" algn="l">
              <a:lnSpc>
                <a:spcPct val="90000"/>
              </a:lnSpc>
              <a:spcBef>
                <a:spcPts val="720"/>
              </a:spcBef>
              <a:spcAft>
                <a:spcPts val="0"/>
              </a:spcAft>
              <a:buClr>
                <a:srgbClr val="7F7F7F"/>
              </a:buClr>
              <a:buSzPts val="2400"/>
              <a:buChar char="•"/>
            </a:pPr>
            <a:r>
              <a:rPr lang="en-US" sz="2400"/>
              <a:t>Can be color coded - microphone (pink), speaker (green).</a:t>
            </a:r>
            <a:endParaRPr/>
          </a:p>
          <a:p>
            <a:pPr indent="-228600" lvl="0" marL="228600" rtl="0" algn="l">
              <a:lnSpc>
                <a:spcPct val="90000"/>
              </a:lnSpc>
              <a:spcBef>
                <a:spcPts val="720"/>
              </a:spcBef>
              <a:spcAft>
                <a:spcPts val="0"/>
              </a:spcAft>
              <a:buClr>
                <a:srgbClr val="7F7F7F"/>
              </a:buClr>
              <a:buSzPts val="2400"/>
              <a:buChar char="•"/>
            </a:pPr>
            <a:r>
              <a:rPr lang="en-US" sz="2400"/>
              <a:t>For higher-end audio (e.g. DVD player) we can use fiberoptic cables.</a:t>
            </a:r>
            <a:endParaRPr/>
          </a:p>
          <a:p>
            <a:pPr indent="-76200" lvl="0" marL="228600" rtl="0" algn="l">
              <a:lnSpc>
                <a:spcPct val="90000"/>
              </a:lnSpc>
              <a:spcBef>
                <a:spcPts val="720"/>
              </a:spcBef>
              <a:spcAft>
                <a:spcPts val="0"/>
              </a:spcAft>
              <a:buClr>
                <a:srgbClr val="7F7F7F"/>
              </a:buClr>
              <a:buSzPts val="2400"/>
              <a:buNone/>
            </a:pPr>
            <a:r>
              <a:t/>
            </a:r>
            <a:endParaRPr sz="2400"/>
          </a:p>
          <a:p>
            <a:pPr indent="-76200" lvl="0" marL="228600" rtl="0" algn="l">
              <a:lnSpc>
                <a:spcPct val="90000"/>
              </a:lnSpc>
              <a:spcBef>
                <a:spcPts val="720"/>
              </a:spcBef>
              <a:spcAft>
                <a:spcPts val="0"/>
              </a:spcAft>
              <a:buClr>
                <a:srgbClr val="7F7F7F"/>
              </a:buClr>
              <a:buSzPts val="2400"/>
              <a:buNone/>
            </a:pPr>
            <a:r>
              <a:t/>
            </a:r>
            <a:endParaRPr sz="2400"/>
          </a:p>
        </p:txBody>
      </p:sp>
      <p:pic>
        <p:nvPicPr>
          <p:cNvPr id="347" name="Google Shape;347;p22"/>
          <p:cNvPicPr preferRelativeResize="0"/>
          <p:nvPr/>
        </p:nvPicPr>
        <p:blipFill rotWithShape="1">
          <a:blip r:embed="rId3">
            <a:alphaModFix/>
          </a:blip>
          <a:srcRect b="0" l="0" r="0" t="0"/>
          <a:stretch/>
        </p:blipFill>
        <p:spPr>
          <a:xfrm>
            <a:off x="10237211" y="5428788"/>
            <a:ext cx="1473200" cy="1168400"/>
          </a:xfrm>
          <a:prstGeom prst="rect">
            <a:avLst/>
          </a:prstGeom>
          <a:noFill/>
          <a:ln>
            <a:noFill/>
          </a:ln>
        </p:spPr>
      </p:pic>
      <p:pic>
        <p:nvPicPr>
          <p:cNvPr id="348" name="Google Shape;348;p22"/>
          <p:cNvPicPr preferRelativeResize="0"/>
          <p:nvPr/>
        </p:nvPicPr>
        <p:blipFill rotWithShape="1">
          <a:blip r:embed="rId4">
            <a:alphaModFix/>
          </a:blip>
          <a:srcRect b="0" l="0" r="0" t="0"/>
          <a:stretch/>
        </p:blipFill>
        <p:spPr>
          <a:xfrm>
            <a:off x="8111862" y="4339861"/>
            <a:ext cx="1816100" cy="1104900"/>
          </a:xfrm>
          <a:prstGeom prst="rect">
            <a:avLst/>
          </a:prstGeom>
          <a:noFill/>
          <a:ln>
            <a:noFill/>
          </a:ln>
        </p:spPr>
      </p:pic>
      <p:pic>
        <p:nvPicPr>
          <p:cNvPr id="349" name="Google Shape;349;p22"/>
          <p:cNvPicPr preferRelativeResize="0"/>
          <p:nvPr/>
        </p:nvPicPr>
        <p:blipFill rotWithShape="1">
          <a:blip r:embed="rId5">
            <a:alphaModFix/>
          </a:blip>
          <a:srcRect b="0" l="0" r="0" t="0"/>
          <a:stretch/>
        </p:blipFill>
        <p:spPr>
          <a:xfrm>
            <a:off x="1048678" y="3810825"/>
            <a:ext cx="5637347" cy="266416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3"/>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Quattrocento Sans"/>
              <a:buNone/>
            </a:pPr>
            <a:r>
              <a:rPr lang="en-US"/>
              <a:t>Connectors: Video</a:t>
            </a:r>
            <a:endParaRPr/>
          </a:p>
        </p:txBody>
      </p:sp>
      <p:sp>
        <p:nvSpPr>
          <p:cNvPr id="355" name="Google Shape;355;p23"/>
          <p:cNvSpPr txBox="1"/>
          <p:nvPr>
            <p:ph idx="1" type="body"/>
          </p:nvPr>
        </p:nvSpPr>
        <p:spPr>
          <a:xfrm>
            <a:off x="0" y="1448800"/>
            <a:ext cx="9141600" cy="43515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2400"/>
              <a:buChar char="•"/>
            </a:pPr>
            <a:r>
              <a:rPr lang="en-US" sz="2400"/>
              <a:t>Standard VGA cable is commonly used for computer monitors (15-pins).</a:t>
            </a:r>
            <a:endParaRPr/>
          </a:p>
          <a:p>
            <a:pPr indent="-228600" lvl="0" marL="228600" rtl="0" algn="l">
              <a:lnSpc>
                <a:spcPct val="90000"/>
              </a:lnSpc>
              <a:spcBef>
                <a:spcPts val="720"/>
              </a:spcBef>
              <a:spcAft>
                <a:spcPts val="0"/>
              </a:spcAft>
              <a:buClr>
                <a:srgbClr val="7F7F7F"/>
              </a:buClr>
              <a:buSzPts val="2400"/>
              <a:buChar char="•"/>
            </a:pPr>
            <a:r>
              <a:rPr lang="en-US" sz="2400"/>
              <a:t>Converter cables connect VGA monitors to newer computers (HDMI or DVI).</a:t>
            </a:r>
            <a:endParaRPr/>
          </a:p>
          <a:p>
            <a:pPr indent="-228600" lvl="0" marL="228600" rtl="0" algn="l">
              <a:lnSpc>
                <a:spcPct val="90000"/>
              </a:lnSpc>
              <a:spcBef>
                <a:spcPts val="720"/>
              </a:spcBef>
              <a:spcAft>
                <a:spcPts val="0"/>
              </a:spcAft>
              <a:buClr>
                <a:srgbClr val="7F7F7F"/>
              </a:buClr>
              <a:buSzPts val="2400"/>
              <a:buChar char="•"/>
            </a:pPr>
            <a:r>
              <a:rPr lang="en-US" sz="2400"/>
              <a:t>MiniVGA is a variant found on laptops.</a:t>
            </a:r>
            <a:endParaRPr/>
          </a:p>
          <a:p>
            <a:pPr indent="-228600" lvl="0" marL="228600" rtl="0" algn="l">
              <a:lnSpc>
                <a:spcPct val="90000"/>
              </a:lnSpc>
              <a:spcBef>
                <a:spcPts val="720"/>
              </a:spcBef>
              <a:spcAft>
                <a:spcPts val="0"/>
              </a:spcAft>
              <a:buClr>
                <a:srgbClr val="7F7F7F"/>
              </a:buClr>
              <a:buSzPts val="2400"/>
              <a:buChar char="•"/>
            </a:pPr>
            <a:r>
              <a:rPr lang="en-US" sz="2400"/>
              <a:t>DVI is used on newer computers; MiniDVI and MicroDVI on “thin” laptops.</a:t>
            </a:r>
            <a:endParaRPr/>
          </a:p>
          <a:p>
            <a:pPr indent="-228600" lvl="0" marL="228600" rtl="0" algn="l">
              <a:lnSpc>
                <a:spcPct val="90000"/>
              </a:lnSpc>
              <a:spcBef>
                <a:spcPts val="720"/>
              </a:spcBef>
              <a:spcAft>
                <a:spcPts val="0"/>
              </a:spcAft>
              <a:buClr>
                <a:srgbClr val="7F7F7F"/>
              </a:buClr>
              <a:buSzPts val="2400"/>
              <a:buChar char="•"/>
            </a:pPr>
            <a:r>
              <a:rPr lang="en-US" sz="2400"/>
              <a:t>S-Video commonly used for DVD players, camcorders and older consoles.</a:t>
            </a:r>
            <a:endParaRPr/>
          </a:p>
          <a:p>
            <a:pPr indent="-76200" lvl="0" marL="228600" rtl="0" algn="l">
              <a:lnSpc>
                <a:spcPct val="90000"/>
              </a:lnSpc>
              <a:spcBef>
                <a:spcPts val="720"/>
              </a:spcBef>
              <a:spcAft>
                <a:spcPts val="0"/>
              </a:spcAft>
              <a:buClr>
                <a:srgbClr val="7F7F7F"/>
              </a:buClr>
              <a:buSzPts val="2400"/>
              <a:buNone/>
            </a:pPr>
            <a:r>
              <a:t/>
            </a:r>
            <a:endParaRPr sz="2400"/>
          </a:p>
          <a:p>
            <a:pPr indent="-76200" lvl="0" marL="228600" rtl="0" algn="l">
              <a:lnSpc>
                <a:spcPct val="90000"/>
              </a:lnSpc>
              <a:spcBef>
                <a:spcPts val="720"/>
              </a:spcBef>
              <a:spcAft>
                <a:spcPts val="0"/>
              </a:spcAft>
              <a:buClr>
                <a:srgbClr val="7F7F7F"/>
              </a:buClr>
              <a:buSzPts val="2400"/>
              <a:buNone/>
            </a:pPr>
            <a:r>
              <a:t/>
            </a:r>
            <a:endParaRPr sz="2400"/>
          </a:p>
        </p:txBody>
      </p:sp>
      <p:pic>
        <p:nvPicPr>
          <p:cNvPr id="356" name="Google Shape;356;p23"/>
          <p:cNvPicPr preferRelativeResize="0"/>
          <p:nvPr/>
        </p:nvPicPr>
        <p:blipFill rotWithShape="1">
          <a:blip r:embed="rId3">
            <a:alphaModFix/>
          </a:blip>
          <a:srcRect b="0" l="0" r="0" t="0"/>
          <a:stretch/>
        </p:blipFill>
        <p:spPr>
          <a:xfrm>
            <a:off x="696286" y="4520103"/>
            <a:ext cx="5878117" cy="2247515"/>
          </a:xfrm>
          <a:prstGeom prst="rect">
            <a:avLst/>
          </a:prstGeom>
          <a:noFill/>
          <a:ln>
            <a:noFill/>
          </a:ln>
        </p:spPr>
      </p:pic>
      <p:pic>
        <p:nvPicPr>
          <p:cNvPr id="357" name="Google Shape;357;p23"/>
          <p:cNvPicPr preferRelativeResize="0"/>
          <p:nvPr/>
        </p:nvPicPr>
        <p:blipFill rotWithShape="1">
          <a:blip r:embed="rId4">
            <a:alphaModFix/>
          </a:blip>
          <a:srcRect b="0" l="0" r="0" t="0"/>
          <a:stretch/>
        </p:blipFill>
        <p:spPr>
          <a:xfrm>
            <a:off x="7101406" y="4633730"/>
            <a:ext cx="2527300" cy="1676400"/>
          </a:xfrm>
          <a:prstGeom prst="rect">
            <a:avLst/>
          </a:prstGeom>
          <a:noFill/>
          <a:ln>
            <a:noFill/>
          </a:ln>
        </p:spPr>
      </p:pic>
      <p:pic>
        <p:nvPicPr>
          <p:cNvPr id="358" name="Google Shape;358;p23"/>
          <p:cNvPicPr preferRelativeResize="0"/>
          <p:nvPr/>
        </p:nvPicPr>
        <p:blipFill rotWithShape="1">
          <a:blip r:embed="rId5">
            <a:alphaModFix/>
          </a:blip>
          <a:srcRect b="0" l="0" r="0" t="0"/>
          <a:stretch/>
        </p:blipFill>
        <p:spPr>
          <a:xfrm>
            <a:off x="9620203" y="5237451"/>
            <a:ext cx="2260600" cy="1536700"/>
          </a:xfrm>
          <a:prstGeom prst="rect">
            <a:avLst/>
          </a:prstGeom>
          <a:noFill/>
          <a:ln>
            <a:noFill/>
          </a:ln>
        </p:spPr>
      </p:pic>
      <p:pic>
        <p:nvPicPr>
          <p:cNvPr id="359" name="Google Shape;359;p23"/>
          <p:cNvPicPr preferRelativeResize="0"/>
          <p:nvPr/>
        </p:nvPicPr>
        <p:blipFill rotWithShape="1">
          <a:blip r:embed="rId6">
            <a:alphaModFix/>
          </a:blip>
          <a:srcRect b="0" l="0" r="61586" t="0"/>
          <a:stretch/>
        </p:blipFill>
        <p:spPr>
          <a:xfrm>
            <a:off x="9883350" y="1448800"/>
            <a:ext cx="1734300" cy="3267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4"/>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Quattrocento Sans"/>
              <a:buNone/>
            </a:pPr>
            <a:r>
              <a:rPr lang="en-US"/>
              <a:t>Connectors: Audio &amp; Video</a:t>
            </a:r>
            <a:endParaRPr/>
          </a:p>
        </p:txBody>
      </p:sp>
      <p:sp>
        <p:nvSpPr>
          <p:cNvPr id="365" name="Google Shape;365;p24"/>
          <p:cNvSpPr txBox="1"/>
          <p:nvPr>
            <p:ph idx="1" type="body"/>
          </p:nvPr>
        </p:nvSpPr>
        <p:spPr>
          <a:xfrm>
            <a:off x="838200" y="1677798"/>
            <a:ext cx="10515600" cy="447399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2400"/>
              <a:buChar char="•"/>
            </a:pPr>
            <a:r>
              <a:rPr lang="en-US" sz="2400"/>
              <a:t>RCA cables include composite video (yellow) and stereo audio cables (red for right; white/black for left). Component video offers a better picture.</a:t>
            </a:r>
            <a:endParaRPr/>
          </a:p>
          <a:p>
            <a:pPr indent="-228600" lvl="0" marL="228600" rtl="0" algn="l">
              <a:lnSpc>
                <a:spcPct val="90000"/>
              </a:lnSpc>
              <a:spcBef>
                <a:spcPts val="720"/>
              </a:spcBef>
              <a:spcAft>
                <a:spcPts val="0"/>
              </a:spcAft>
              <a:buClr>
                <a:srgbClr val="7F7F7F"/>
              </a:buClr>
              <a:buSzPts val="2400"/>
              <a:buChar char="•"/>
            </a:pPr>
            <a:r>
              <a:rPr lang="en-US" sz="2400"/>
              <a:t>HDMI is the new standard for audio and video transmission in a single cable.</a:t>
            </a:r>
            <a:endParaRPr/>
          </a:p>
          <a:p>
            <a:pPr indent="-228600" lvl="0" marL="228600" rtl="0" algn="l">
              <a:lnSpc>
                <a:spcPct val="90000"/>
              </a:lnSpc>
              <a:spcBef>
                <a:spcPts val="720"/>
              </a:spcBef>
              <a:spcAft>
                <a:spcPts val="0"/>
              </a:spcAft>
              <a:buClr>
                <a:srgbClr val="7F7F7F"/>
              </a:buClr>
              <a:buSzPts val="2400"/>
              <a:buChar char="•"/>
            </a:pPr>
            <a:r>
              <a:rPr lang="en-US" sz="2400"/>
              <a:t>DisplayPort (and Mini DisplayPort) more commonly used in computers.</a:t>
            </a:r>
            <a:endParaRPr/>
          </a:p>
        </p:txBody>
      </p:sp>
      <p:pic>
        <p:nvPicPr>
          <p:cNvPr id="366" name="Google Shape;366;p24"/>
          <p:cNvPicPr preferRelativeResize="0"/>
          <p:nvPr/>
        </p:nvPicPr>
        <p:blipFill rotWithShape="1">
          <a:blip r:embed="rId3">
            <a:alphaModFix/>
          </a:blip>
          <a:srcRect b="0" l="0" r="0" t="0"/>
          <a:stretch/>
        </p:blipFill>
        <p:spPr>
          <a:xfrm>
            <a:off x="439267" y="3914797"/>
            <a:ext cx="6854203" cy="2899366"/>
          </a:xfrm>
          <a:prstGeom prst="rect">
            <a:avLst/>
          </a:prstGeom>
          <a:noFill/>
          <a:ln>
            <a:noFill/>
          </a:ln>
        </p:spPr>
      </p:pic>
      <p:pic>
        <p:nvPicPr>
          <p:cNvPr id="367" name="Google Shape;367;p24"/>
          <p:cNvPicPr preferRelativeResize="0"/>
          <p:nvPr/>
        </p:nvPicPr>
        <p:blipFill rotWithShape="1">
          <a:blip r:embed="rId4">
            <a:alphaModFix/>
          </a:blip>
          <a:srcRect b="0" l="0" r="0" t="0"/>
          <a:stretch/>
        </p:blipFill>
        <p:spPr>
          <a:xfrm>
            <a:off x="8949351" y="4123667"/>
            <a:ext cx="1485900" cy="1295400"/>
          </a:xfrm>
          <a:prstGeom prst="rect">
            <a:avLst/>
          </a:prstGeom>
          <a:noFill/>
          <a:ln>
            <a:noFill/>
          </a:ln>
        </p:spPr>
      </p:pic>
      <p:pic>
        <p:nvPicPr>
          <p:cNvPr id="368" name="Google Shape;368;p24"/>
          <p:cNvPicPr preferRelativeResize="0"/>
          <p:nvPr/>
        </p:nvPicPr>
        <p:blipFill rotWithShape="1">
          <a:blip r:embed="rId5">
            <a:alphaModFix/>
          </a:blip>
          <a:srcRect b="0" l="0" r="0" t="0"/>
          <a:stretch/>
        </p:blipFill>
        <p:spPr>
          <a:xfrm>
            <a:off x="9374801" y="5229557"/>
            <a:ext cx="2120900" cy="1371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5"/>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Quattrocento Sans"/>
              <a:buNone/>
            </a:pPr>
            <a:r>
              <a:rPr lang="en-US"/>
              <a:t>Connectors: Data</a:t>
            </a:r>
            <a:endParaRPr/>
          </a:p>
        </p:txBody>
      </p:sp>
      <p:sp>
        <p:nvSpPr>
          <p:cNvPr id="374" name="Google Shape;374;p2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US"/>
              <a:t>Firewire IEEE 1394 is a faster alternative to USB commonly used for external hard drives. Can also be used for networking. Usually 6-pin but also 4-pin.</a:t>
            </a:r>
            <a:endParaRPr/>
          </a:p>
          <a:p>
            <a:pPr indent="-38100" lvl="0" marL="228600" rtl="0" algn="l">
              <a:lnSpc>
                <a:spcPct val="90000"/>
              </a:lnSpc>
              <a:spcBef>
                <a:spcPts val="900"/>
              </a:spcBef>
              <a:spcAft>
                <a:spcPts val="0"/>
              </a:spcAft>
              <a:buClr>
                <a:srgbClr val="7F7F7F"/>
              </a:buClr>
              <a:buSzPts val="3000"/>
              <a:buNone/>
            </a:pPr>
            <a:r>
              <a:t/>
            </a:r>
            <a:endParaRPr/>
          </a:p>
          <a:p>
            <a:pPr indent="-38100" lvl="0" marL="228600" rtl="0" algn="l">
              <a:lnSpc>
                <a:spcPct val="90000"/>
              </a:lnSpc>
              <a:spcBef>
                <a:spcPts val="900"/>
              </a:spcBef>
              <a:spcAft>
                <a:spcPts val="0"/>
              </a:spcAft>
              <a:buClr>
                <a:srgbClr val="7F7F7F"/>
              </a:buClr>
              <a:buSzPts val="3000"/>
              <a:buNone/>
            </a:pPr>
            <a:r>
              <a:t/>
            </a:r>
            <a:endParaRPr/>
          </a:p>
          <a:p>
            <a:pPr indent="-228600" lvl="0" marL="228600" rtl="0" algn="l">
              <a:lnSpc>
                <a:spcPct val="90000"/>
              </a:lnSpc>
              <a:spcBef>
                <a:spcPts val="900"/>
              </a:spcBef>
              <a:spcAft>
                <a:spcPts val="0"/>
              </a:spcAft>
              <a:buClr>
                <a:srgbClr val="7F7F7F"/>
              </a:buClr>
              <a:buSzPts val="3000"/>
              <a:buChar char="•"/>
            </a:pPr>
            <a:r>
              <a:rPr lang="en-US"/>
              <a:t>eSATA is used internally to connect the hard drive to the motherboard but can also be used for portable hard drives (but cannot transmit power).</a:t>
            </a:r>
            <a:endParaRPr/>
          </a:p>
          <a:p>
            <a:pPr indent="-38100" lvl="0" marL="228600" rtl="0" algn="l">
              <a:lnSpc>
                <a:spcPct val="90000"/>
              </a:lnSpc>
              <a:spcBef>
                <a:spcPts val="900"/>
              </a:spcBef>
              <a:spcAft>
                <a:spcPts val="0"/>
              </a:spcAft>
              <a:buClr>
                <a:srgbClr val="7F7F7F"/>
              </a:buClr>
              <a:buSzPts val="3000"/>
              <a:buNone/>
            </a:pPr>
            <a:r>
              <a:t/>
            </a:r>
            <a:endParaRPr/>
          </a:p>
        </p:txBody>
      </p:sp>
      <p:pic>
        <p:nvPicPr>
          <p:cNvPr id="375" name="Google Shape;375;p25"/>
          <p:cNvPicPr preferRelativeResize="0"/>
          <p:nvPr/>
        </p:nvPicPr>
        <p:blipFill rotWithShape="1">
          <a:blip r:embed="rId3">
            <a:alphaModFix/>
          </a:blip>
          <a:srcRect b="0" l="0" r="0" t="0"/>
          <a:stretch/>
        </p:blipFill>
        <p:spPr>
          <a:xfrm>
            <a:off x="9779000" y="2774950"/>
            <a:ext cx="1574800" cy="1308100"/>
          </a:xfrm>
          <a:prstGeom prst="rect">
            <a:avLst/>
          </a:prstGeom>
          <a:noFill/>
          <a:ln>
            <a:noFill/>
          </a:ln>
        </p:spPr>
      </p:pic>
      <p:pic>
        <p:nvPicPr>
          <p:cNvPr id="376" name="Google Shape;376;p25"/>
          <p:cNvPicPr preferRelativeResize="0"/>
          <p:nvPr/>
        </p:nvPicPr>
        <p:blipFill rotWithShape="1">
          <a:blip r:embed="rId4">
            <a:alphaModFix/>
          </a:blip>
          <a:srcRect b="0" l="0" r="0" t="0"/>
          <a:stretch/>
        </p:blipFill>
        <p:spPr>
          <a:xfrm>
            <a:off x="9918700" y="5548313"/>
            <a:ext cx="1435100" cy="1257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6"/>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Quattrocento Sans"/>
              <a:buNone/>
            </a:pPr>
            <a:r>
              <a:rPr lang="en-US"/>
              <a:t>Hardware vs Software</a:t>
            </a:r>
            <a:endParaRPr/>
          </a:p>
        </p:txBody>
      </p:sp>
      <p:sp>
        <p:nvSpPr>
          <p:cNvPr id="150" name="Google Shape;150;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55A4"/>
              </a:buClr>
              <a:buSzPts val="2200"/>
              <a:buNone/>
            </a:pPr>
            <a:r>
              <a:rPr b="1" lang="en-US">
                <a:solidFill>
                  <a:srgbClr val="0055A4"/>
                </a:solidFill>
              </a:rPr>
              <a:t>Hardware</a:t>
            </a:r>
            <a:endParaRPr/>
          </a:p>
          <a:p>
            <a:pPr indent="0" lvl="0" marL="0" rtl="0" algn="l">
              <a:lnSpc>
                <a:spcPct val="90000"/>
              </a:lnSpc>
              <a:spcBef>
                <a:spcPts val="660"/>
              </a:spcBef>
              <a:spcAft>
                <a:spcPts val="0"/>
              </a:spcAft>
              <a:buClr>
                <a:srgbClr val="7F7F7F"/>
              </a:buClr>
              <a:buSzPts val="2200"/>
              <a:buNone/>
            </a:pPr>
            <a:r>
              <a:rPr lang="en-US"/>
              <a:t>The physical components that make up a computer system.</a:t>
            </a:r>
            <a:endParaRPr/>
          </a:p>
          <a:p>
            <a:pPr indent="0" lvl="0" marL="0" rtl="0" algn="l">
              <a:lnSpc>
                <a:spcPct val="90000"/>
              </a:lnSpc>
              <a:spcBef>
                <a:spcPts val="660"/>
              </a:spcBef>
              <a:spcAft>
                <a:spcPts val="0"/>
              </a:spcAft>
              <a:buClr>
                <a:srgbClr val="7F7F7F"/>
              </a:buClr>
              <a:buSzPts val="2200"/>
              <a:buNone/>
            </a:pPr>
            <a:r>
              <a:t/>
            </a:r>
            <a:endParaRPr/>
          </a:p>
          <a:p>
            <a:pPr indent="0" lvl="0" marL="0" rtl="0" algn="l">
              <a:lnSpc>
                <a:spcPct val="90000"/>
              </a:lnSpc>
              <a:spcBef>
                <a:spcPts val="660"/>
              </a:spcBef>
              <a:spcAft>
                <a:spcPts val="0"/>
              </a:spcAft>
              <a:buClr>
                <a:srgbClr val="7F7F7F"/>
              </a:buClr>
              <a:buSzPts val="2200"/>
              <a:buNone/>
            </a:pPr>
            <a:r>
              <a:t/>
            </a:r>
            <a:endParaRPr/>
          </a:p>
          <a:p>
            <a:pPr indent="0" lvl="0" marL="0" rtl="0" algn="l">
              <a:lnSpc>
                <a:spcPct val="90000"/>
              </a:lnSpc>
              <a:spcBef>
                <a:spcPts val="660"/>
              </a:spcBef>
              <a:spcAft>
                <a:spcPts val="0"/>
              </a:spcAft>
              <a:buSzPts val="2200"/>
              <a:buNone/>
            </a:pPr>
            <a:r>
              <a:t/>
            </a:r>
            <a:endParaRPr/>
          </a:p>
          <a:p>
            <a:pPr indent="-88900" lvl="0" marL="228600" rtl="0" algn="l">
              <a:lnSpc>
                <a:spcPct val="90000"/>
              </a:lnSpc>
              <a:spcBef>
                <a:spcPts val="660"/>
              </a:spcBef>
              <a:spcAft>
                <a:spcPts val="0"/>
              </a:spcAft>
              <a:buClr>
                <a:srgbClr val="7F7F7F"/>
              </a:buClr>
              <a:buSzPts val="2200"/>
              <a:buNone/>
            </a:pPr>
            <a:r>
              <a:t/>
            </a:r>
            <a:endParaRPr/>
          </a:p>
        </p:txBody>
      </p:sp>
      <p:pic>
        <p:nvPicPr>
          <p:cNvPr descr="Related image" id="151" name="Google Shape;151;p6"/>
          <p:cNvPicPr preferRelativeResize="0"/>
          <p:nvPr>
            <p:ph idx="2" type="body"/>
          </p:nvPr>
        </p:nvPicPr>
        <p:blipFill rotWithShape="1">
          <a:blip r:embed="rId3">
            <a:alphaModFix/>
          </a:blip>
          <a:srcRect b="9195" l="0" r="0" t="9640"/>
          <a:stretch/>
        </p:blipFill>
        <p:spPr>
          <a:xfrm>
            <a:off x="6172200" y="2432807"/>
            <a:ext cx="5181600" cy="3154262"/>
          </a:xfrm>
          <a:prstGeom prst="rect">
            <a:avLst/>
          </a:prstGeom>
          <a:noFill/>
          <a:ln>
            <a:noFill/>
          </a:ln>
        </p:spPr>
      </p:pic>
      <p:sp>
        <p:nvSpPr>
          <p:cNvPr id="152" name="Google Shape;152;p6"/>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26"/>
          <p:cNvPicPr preferRelativeResize="0"/>
          <p:nvPr/>
        </p:nvPicPr>
        <p:blipFill rotWithShape="1">
          <a:blip r:embed="rId3">
            <a:alphaModFix/>
          </a:blip>
          <a:srcRect b="0" l="0" r="0" t="0"/>
          <a:stretch/>
        </p:blipFill>
        <p:spPr>
          <a:xfrm>
            <a:off x="9787672" y="5348013"/>
            <a:ext cx="2222500" cy="1346200"/>
          </a:xfrm>
          <a:prstGeom prst="rect">
            <a:avLst/>
          </a:prstGeom>
          <a:noFill/>
          <a:ln>
            <a:noFill/>
          </a:ln>
        </p:spPr>
      </p:pic>
      <p:pic>
        <p:nvPicPr>
          <p:cNvPr id="382" name="Google Shape;382;p26"/>
          <p:cNvPicPr preferRelativeResize="0"/>
          <p:nvPr/>
        </p:nvPicPr>
        <p:blipFill rotWithShape="1">
          <a:blip r:embed="rId4">
            <a:alphaModFix/>
          </a:blip>
          <a:srcRect b="0" l="0" r="0" t="0"/>
          <a:stretch/>
        </p:blipFill>
        <p:spPr>
          <a:xfrm>
            <a:off x="9927372" y="2852159"/>
            <a:ext cx="1943100" cy="1320800"/>
          </a:xfrm>
          <a:prstGeom prst="rect">
            <a:avLst/>
          </a:prstGeom>
          <a:noFill/>
          <a:ln>
            <a:noFill/>
          </a:ln>
        </p:spPr>
      </p:pic>
      <p:sp>
        <p:nvSpPr>
          <p:cNvPr id="383" name="Google Shape;383;p26"/>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Quattrocento Sans"/>
              <a:buNone/>
            </a:pPr>
            <a:r>
              <a:rPr lang="en-US"/>
              <a:t>Connectors: Networking</a:t>
            </a:r>
            <a:endParaRPr/>
          </a:p>
        </p:txBody>
      </p:sp>
      <p:sp>
        <p:nvSpPr>
          <p:cNvPr id="384" name="Google Shape;384;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US"/>
              <a:t>Telephone cable (RJ11) used for connecting to the internet through DSL/ADSL modems. Standard phone cable has 4 wires; connector has 4 pins. Clip helps to maintain tight connection.</a:t>
            </a:r>
            <a:endParaRPr/>
          </a:p>
          <a:p>
            <a:pPr indent="-38100" lvl="0" marL="228600" rtl="0" algn="l">
              <a:lnSpc>
                <a:spcPct val="90000"/>
              </a:lnSpc>
              <a:spcBef>
                <a:spcPts val="900"/>
              </a:spcBef>
              <a:spcAft>
                <a:spcPts val="0"/>
              </a:spcAft>
              <a:buClr>
                <a:srgbClr val="7F7F7F"/>
              </a:buClr>
              <a:buSzPts val="3000"/>
              <a:buNone/>
            </a:pPr>
            <a:r>
              <a:t/>
            </a:r>
            <a:endParaRPr/>
          </a:p>
          <a:p>
            <a:pPr indent="-228600" lvl="0" marL="228600" rtl="0" algn="l">
              <a:lnSpc>
                <a:spcPct val="90000"/>
              </a:lnSpc>
              <a:spcBef>
                <a:spcPts val="900"/>
              </a:spcBef>
              <a:spcAft>
                <a:spcPts val="0"/>
              </a:spcAft>
              <a:buClr>
                <a:srgbClr val="7F7F7F"/>
              </a:buClr>
              <a:buSzPts val="3000"/>
              <a:buChar char="•"/>
            </a:pPr>
            <a:r>
              <a:rPr lang="en-US"/>
              <a:t>Ethernet (RJ45) is the standard for wired networking. Based on Cat5 twisted pair cable, made from 8 individual wires. Connector looks similar to phone plug but is thicker and wider. Also uses a clip to maintain tight connection.</a:t>
            </a:r>
            <a:endParaRPr/>
          </a:p>
          <a:p>
            <a:pPr indent="-38100" lvl="0" marL="228600" rtl="0" algn="l">
              <a:lnSpc>
                <a:spcPct val="90000"/>
              </a:lnSpc>
              <a:spcBef>
                <a:spcPts val="900"/>
              </a:spcBef>
              <a:spcAft>
                <a:spcPts val="0"/>
              </a:spcAft>
              <a:buClr>
                <a:srgbClr val="7F7F7F"/>
              </a:buClr>
              <a:buSzPts val="30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7"/>
          <p:cNvSpPr txBox="1"/>
          <p:nvPr>
            <p:ph type="title"/>
          </p:nvPr>
        </p:nvSpPr>
        <p:spPr>
          <a:xfrm>
            <a:off x="838201" y="2402238"/>
            <a:ext cx="4508715" cy="218722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55A4"/>
              </a:buClr>
              <a:buSzPts val="9600"/>
              <a:buFont typeface="Quattrocento Sans"/>
              <a:buNone/>
            </a:pPr>
            <a:r>
              <a:rPr lang="en-US" sz="9600"/>
              <a:t>Q &amp; 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7"/>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Quattrocento Sans"/>
              <a:buNone/>
            </a:pPr>
            <a:r>
              <a:rPr lang="en-US"/>
              <a:t>Hardware vs Software</a:t>
            </a:r>
            <a:endParaRPr/>
          </a:p>
        </p:txBody>
      </p:sp>
      <p:sp>
        <p:nvSpPr>
          <p:cNvPr id="158" name="Google Shape;158;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55A4"/>
              </a:buClr>
              <a:buSzPts val="2200"/>
              <a:buNone/>
            </a:pPr>
            <a:r>
              <a:rPr b="1" lang="en-US">
                <a:solidFill>
                  <a:srgbClr val="0055A4"/>
                </a:solidFill>
              </a:rPr>
              <a:t>Software</a:t>
            </a:r>
            <a:endParaRPr/>
          </a:p>
          <a:p>
            <a:pPr indent="0" lvl="0" marL="0" rtl="0" algn="l">
              <a:lnSpc>
                <a:spcPct val="90000"/>
              </a:lnSpc>
              <a:spcBef>
                <a:spcPts val="660"/>
              </a:spcBef>
              <a:spcAft>
                <a:spcPts val="0"/>
              </a:spcAft>
              <a:buClr>
                <a:srgbClr val="7F7F7F"/>
              </a:buClr>
              <a:buSzPts val="2200"/>
              <a:buNone/>
            </a:pPr>
            <a:r>
              <a:rPr lang="en-US"/>
              <a:t>The programs (instructions) that tell the computer (the hardware) what to do.</a:t>
            </a:r>
            <a:br>
              <a:rPr lang="en-US"/>
            </a:br>
            <a:endParaRPr/>
          </a:p>
          <a:p>
            <a:pPr indent="-88900" lvl="0" marL="228600" rtl="0" algn="l">
              <a:lnSpc>
                <a:spcPct val="90000"/>
              </a:lnSpc>
              <a:spcBef>
                <a:spcPts val="660"/>
              </a:spcBef>
              <a:spcAft>
                <a:spcPts val="0"/>
              </a:spcAft>
              <a:buClr>
                <a:srgbClr val="7F7F7F"/>
              </a:buClr>
              <a:buSzPts val="2200"/>
              <a:buNone/>
            </a:pPr>
            <a:r>
              <a:t/>
            </a:r>
            <a:endParaRPr/>
          </a:p>
        </p:txBody>
      </p:sp>
      <p:pic>
        <p:nvPicPr>
          <p:cNvPr descr="Image result for software" id="159" name="Google Shape;159;p7"/>
          <p:cNvPicPr preferRelativeResize="0"/>
          <p:nvPr>
            <p:ph idx="2" type="body"/>
          </p:nvPr>
        </p:nvPicPr>
        <p:blipFill rotWithShape="1">
          <a:blip r:embed="rId3">
            <a:alphaModFix/>
          </a:blip>
          <a:srcRect b="0" l="0" r="0" t="0"/>
          <a:stretch/>
        </p:blipFill>
        <p:spPr>
          <a:xfrm>
            <a:off x="8495024" y="3800213"/>
            <a:ext cx="2858775" cy="2145137"/>
          </a:xfrm>
          <a:prstGeom prst="rect">
            <a:avLst/>
          </a:prstGeom>
          <a:noFill/>
          <a:ln>
            <a:noFill/>
          </a:ln>
        </p:spPr>
      </p:pic>
      <p:pic>
        <p:nvPicPr>
          <p:cNvPr descr="Image result for operating system" id="160" name="Google Shape;160;p7"/>
          <p:cNvPicPr preferRelativeResize="0"/>
          <p:nvPr/>
        </p:nvPicPr>
        <p:blipFill rotWithShape="1">
          <a:blip r:embed="rId4">
            <a:alphaModFix/>
          </a:blip>
          <a:srcRect b="0" l="0" r="0" t="0"/>
          <a:stretch/>
        </p:blipFill>
        <p:spPr>
          <a:xfrm>
            <a:off x="8495024" y="1744911"/>
            <a:ext cx="2858775" cy="1904674"/>
          </a:xfrm>
          <a:prstGeom prst="rect">
            <a:avLst/>
          </a:prstGeom>
          <a:noFill/>
          <a:ln>
            <a:noFill/>
          </a:ln>
        </p:spPr>
      </p:pic>
      <p:sp>
        <p:nvSpPr>
          <p:cNvPr id="161" name="Google Shape;161;p7"/>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4"/>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Quattrocento Sans"/>
              <a:buNone/>
            </a:pPr>
            <a:r>
              <a:rPr lang="en-US"/>
              <a:t>What is a computer? </a:t>
            </a:r>
            <a:endParaRPr/>
          </a:p>
        </p:txBody>
      </p:sp>
      <p:sp>
        <p:nvSpPr>
          <p:cNvPr id="169" name="Google Shape;169;p4"/>
          <p:cNvSpPr txBox="1"/>
          <p:nvPr>
            <p:ph idx="1" type="body"/>
          </p:nvPr>
        </p:nvSpPr>
        <p:spPr>
          <a:xfrm>
            <a:off x="838200" y="1825625"/>
            <a:ext cx="6737100" cy="4787100"/>
          </a:xfrm>
          <a:prstGeom prst="rect">
            <a:avLst/>
          </a:prstGeom>
          <a:noFill/>
          <a:ln>
            <a:noFill/>
          </a:ln>
        </p:spPr>
        <p:txBody>
          <a:bodyPr anchorCtr="0" anchor="t" bIns="45700" lIns="91425" spcFirstLastPara="1" rIns="91425" wrap="square" tIns="45700">
            <a:normAutofit fontScale="77500" lnSpcReduction="20000"/>
          </a:bodyPr>
          <a:lstStyle/>
          <a:p>
            <a:pPr indent="-180847" lvl="0" marL="228600" rtl="0" algn="l">
              <a:lnSpc>
                <a:spcPct val="115000"/>
              </a:lnSpc>
              <a:spcBef>
                <a:spcPts val="0"/>
              </a:spcBef>
              <a:spcAft>
                <a:spcPts val="0"/>
              </a:spcAft>
              <a:buClr>
                <a:srgbClr val="7F7F7F"/>
              </a:buClr>
              <a:buSzPct val="100000"/>
              <a:buChar char="•"/>
            </a:pPr>
            <a:r>
              <a:rPr lang="en-US" sz="2900"/>
              <a:t>A </a:t>
            </a:r>
            <a:r>
              <a:rPr b="1" lang="en-US" sz="2900">
                <a:solidFill>
                  <a:srgbClr val="0055A4"/>
                </a:solidFill>
              </a:rPr>
              <a:t>computer</a:t>
            </a:r>
            <a:r>
              <a:rPr lang="en-US" sz="2900"/>
              <a:t> is an electromechanical device designed to (1) store </a:t>
            </a:r>
            <a:r>
              <a:rPr b="1" lang="en-US" sz="2900"/>
              <a:t>information</a:t>
            </a:r>
            <a:r>
              <a:rPr lang="en-US" sz="2900"/>
              <a:t> and (2) change that information through human and programmatic interaction (</a:t>
            </a:r>
            <a:r>
              <a:rPr b="1" lang="en-US" sz="2900"/>
              <a:t>processes</a:t>
            </a:r>
            <a:r>
              <a:rPr lang="en-US" sz="2900"/>
              <a:t>)</a:t>
            </a:r>
            <a:br>
              <a:rPr lang="en-US" sz="2900"/>
            </a:br>
            <a:endParaRPr sz="2900"/>
          </a:p>
          <a:p>
            <a:pPr indent="-180847" lvl="0" marL="228600" rtl="0" algn="l">
              <a:lnSpc>
                <a:spcPct val="115000"/>
              </a:lnSpc>
              <a:spcBef>
                <a:spcPts val="0"/>
              </a:spcBef>
              <a:spcAft>
                <a:spcPts val="0"/>
              </a:spcAft>
              <a:buSzPct val="100000"/>
              <a:buChar char="•"/>
            </a:pPr>
            <a:r>
              <a:rPr lang="en-US" sz="2900"/>
              <a:t>Two basic properties of processes:</a:t>
            </a:r>
            <a:endParaRPr sz="2900"/>
          </a:p>
          <a:p>
            <a:pPr indent="-186562" lvl="1" marL="685800" rtl="0" algn="l">
              <a:lnSpc>
                <a:spcPct val="115000"/>
              </a:lnSpc>
              <a:spcBef>
                <a:spcPts val="780"/>
              </a:spcBef>
              <a:spcAft>
                <a:spcPts val="0"/>
              </a:spcAft>
              <a:buClr>
                <a:srgbClr val="7F7F7F"/>
              </a:buClr>
              <a:buSzPct val="100000"/>
              <a:buChar char="•"/>
            </a:pPr>
            <a:r>
              <a:rPr lang="en-US" sz="2500">
                <a:solidFill>
                  <a:srgbClr val="0055A4"/>
                </a:solidFill>
              </a:rPr>
              <a:t>Deterministic:</a:t>
            </a:r>
            <a:r>
              <a:rPr b="1" lang="en-US" sz="2500">
                <a:solidFill>
                  <a:srgbClr val="0055A4"/>
                </a:solidFill>
              </a:rPr>
              <a:t> </a:t>
            </a:r>
            <a:r>
              <a:rPr lang="en-US" sz="2500"/>
              <a:t>A given input reliably produces the same output every time</a:t>
            </a:r>
            <a:br>
              <a:rPr lang="en-US" sz="2500"/>
            </a:br>
            <a:endParaRPr sz="2500"/>
          </a:p>
          <a:p>
            <a:pPr indent="-186562" lvl="1" marL="685800" rtl="0" algn="l">
              <a:lnSpc>
                <a:spcPct val="115000"/>
              </a:lnSpc>
              <a:spcBef>
                <a:spcPts val="780"/>
              </a:spcBef>
              <a:spcAft>
                <a:spcPts val="0"/>
              </a:spcAft>
              <a:buClr>
                <a:srgbClr val="0055A4"/>
              </a:buClr>
              <a:buSzPct val="100000"/>
              <a:buChar char="•"/>
            </a:pPr>
            <a:r>
              <a:rPr lang="en-US" sz="2500">
                <a:solidFill>
                  <a:srgbClr val="0055A4"/>
                </a:solidFill>
              </a:rPr>
              <a:t>Digital</a:t>
            </a:r>
            <a:r>
              <a:rPr lang="en-US" sz="2500"/>
              <a:t>: All “information” is represented by combinations of two different states (0 or 1, i.e., ON or OFF). This digital information can be shared between devices using cables (whether electrical or optical, as we will see)</a:t>
            </a:r>
            <a:endParaRPr sz="2500"/>
          </a:p>
        </p:txBody>
      </p:sp>
      <p:pic>
        <p:nvPicPr>
          <p:cNvPr descr="Image result for computer" id="170" name="Google Shape;170;p4"/>
          <p:cNvPicPr preferRelativeResize="0"/>
          <p:nvPr/>
        </p:nvPicPr>
        <p:blipFill rotWithShape="1">
          <a:blip r:embed="rId3">
            <a:alphaModFix/>
          </a:blip>
          <a:srcRect b="0" l="0" r="0" t="0"/>
          <a:stretch/>
        </p:blipFill>
        <p:spPr>
          <a:xfrm>
            <a:off x="7492791" y="1888412"/>
            <a:ext cx="4386982" cy="358121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e85f3bc64d_1_30"/>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Quattrocento Sans"/>
              <a:buNone/>
            </a:pPr>
            <a:r>
              <a:rPr lang="en-US"/>
              <a:t>What is a computer? (cont.)</a:t>
            </a:r>
            <a:endParaRPr/>
          </a:p>
        </p:txBody>
      </p:sp>
      <p:sp>
        <p:nvSpPr>
          <p:cNvPr id="178" name="Google Shape;178;ge85f3bc64d_1_30"/>
          <p:cNvSpPr txBox="1"/>
          <p:nvPr>
            <p:ph idx="1" type="body"/>
          </p:nvPr>
        </p:nvSpPr>
        <p:spPr>
          <a:xfrm>
            <a:off x="838200" y="1825625"/>
            <a:ext cx="10454400" cy="4787100"/>
          </a:xfrm>
          <a:prstGeom prst="rect">
            <a:avLst/>
          </a:prstGeom>
          <a:noFill/>
          <a:ln>
            <a:noFill/>
          </a:ln>
        </p:spPr>
        <p:txBody>
          <a:bodyPr anchorCtr="0" anchor="t" bIns="45700" lIns="91425" spcFirstLastPara="1" rIns="91425" wrap="square" tIns="45700">
            <a:normAutofit/>
          </a:bodyPr>
          <a:lstStyle/>
          <a:p>
            <a:pPr indent="0" lvl="0" marL="228600" rtl="0" algn="l">
              <a:lnSpc>
                <a:spcPct val="115000"/>
              </a:lnSpc>
              <a:spcBef>
                <a:spcPts val="0"/>
              </a:spcBef>
              <a:spcAft>
                <a:spcPts val="0"/>
              </a:spcAft>
              <a:buSzPts val="3000"/>
              <a:buNone/>
            </a:pPr>
            <a:r>
              <a:rPr lang="en-US" sz="2900"/>
              <a:t>For all of the hardware devices that we learn about today, there is a lot of scientific detail. Do not focus on memorizing everything -- instead, focus on:</a:t>
            </a:r>
            <a:endParaRPr sz="2900"/>
          </a:p>
          <a:p>
            <a:pPr indent="-222250" lvl="1" marL="685800" rtl="0" algn="l">
              <a:lnSpc>
                <a:spcPct val="115000"/>
              </a:lnSpc>
              <a:spcBef>
                <a:spcPts val="780"/>
              </a:spcBef>
              <a:spcAft>
                <a:spcPts val="0"/>
              </a:spcAft>
              <a:buClr>
                <a:srgbClr val="7F7F7F"/>
              </a:buClr>
              <a:buSzPts val="2500"/>
              <a:buChar char="•"/>
            </a:pPr>
            <a:r>
              <a:rPr lang="en-US" sz="2500">
                <a:solidFill>
                  <a:srgbClr val="0055A4"/>
                </a:solidFill>
              </a:rPr>
              <a:t>Deterministic:</a:t>
            </a:r>
            <a:r>
              <a:rPr b="1" lang="en-US" sz="2500">
                <a:solidFill>
                  <a:srgbClr val="0055A4"/>
                </a:solidFill>
              </a:rPr>
              <a:t> </a:t>
            </a:r>
            <a:r>
              <a:rPr lang="en-US" sz="2500"/>
              <a:t>How can this physical device reliably produce the same output every time I provide the same input?</a:t>
            </a:r>
            <a:br>
              <a:rPr lang="en-US" sz="2500"/>
            </a:br>
            <a:endParaRPr sz="2500"/>
          </a:p>
          <a:p>
            <a:pPr indent="-222250" lvl="1" marL="685800" rtl="0" algn="l">
              <a:lnSpc>
                <a:spcPct val="115000"/>
              </a:lnSpc>
              <a:spcBef>
                <a:spcPts val="780"/>
              </a:spcBef>
              <a:spcAft>
                <a:spcPts val="0"/>
              </a:spcAft>
              <a:buClr>
                <a:srgbClr val="0055A4"/>
              </a:buClr>
              <a:buSzPts val="2500"/>
              <a:buChar char="•"/>
            </a:pPr>
            <a:r>
              <a:rPr lang="en-US" sz="2500">
                <a:solidFill>
                  <a:srgbClr val="0055A4"/>
                </a:solidFill>
              </a:rPr>
              <a:t>Digital</a:t>
            </a:r>
            <a:r>
              <a:rPr lang="en-US" sz="2500"/>
              <a:t>: How can this physical device produce digital data that is useful for a computer?</a:t>
            </a:r>
            <a:endParaRPr sz="2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8"/>
          <p:cNvSpPr txBox="1"/>
          <p:nvPr>
            <p:ph type="title"/>
          </p:nvPr>
        </p:nvSpPr>
        <p:spPr>
          <a:xfrm>
            <a:off x="838201" y="2402238"/>
            <a:ext cx="10515599" cy="218722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4800"/>
              <a:buFont typeface="Quattrocento Sans"/>
              <a:buNone/>
            </a:pPr>
            <a:r>
              <a:rPr lang="en-US"/>
              <a:t>Input and Output Devices</a:t>
            </a:r>
            <a:endParaRPr/>
          </a:p>
        </p:txBody>
      </p:sp>
      <p:sp>
        <p:nvSpPr>
          <p:cNvPr id="184" name="Google Shape;184;p8"/>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10"/>
          <p:cNvPicPr preferRelativeResize="0"/>
          <p:nvPr/>
        </p:nvPicPr>
        <p:blipFill rotWithShape="1">
          <a:blip r:embed="rId3">
            <a:alphaModFix/>
          </a:blip>
          <a:srcRect b="0" l="0" r="0" t="0"/>
          <a:stretch/>
        </p:blipFill>
        <p:spPr>
          <a:xfrm>
            <a:off x="1942185" y="4340833"/>
            <a:ext cx="2362200" cy="1930400"/>
          </a:xfrm>
          <a:prstGeom prst="rect">
            <a:avLst/>
          </a:prstGeom>
          <a:noFill/>
          <a:ln cap="flat" cmpd="sng" w="9525">
            <a:solidFill>
              <a:schemeClr val="accent1"/>
            </a:solidFill>
            <a:prstDash val="solid"/>
            <a:round/>
            <a:headEnd len="sm" w="sm" type="none"/>
            <a:tailEnd len="sm" w="sm" type="none"/>
          </a:ln>
        </p:spPr>
      </p:pic>
      <p:pic>
        <p:nvPicPr>
          <p:cNvPr descr="https://lh6.googleusercontent.com/uXTiog5Hz_0ijkSUvPrv0z9pftZTJDtoa0qtHrNkhjwR190oPooXCTkF68X1-2hVrApPuHZQ1rZh1hpClwrGNcQFUOEP7sYKGudz90TJAGGcfRJ_226hzV_ZfYvSm_APTOeKlDFMew" id="190" name="Google Shape;190;p10"/>
          <p:cNvPicPr preferRelativeResize="0"/>
          <p:nvPr/>
        </p:nvPicPr>
        <p:blipFill rotWithShape="1">
          <a:blip r:embed="rId4">
            <a:alphaModFix/>
          </a:blip>
          <a:srcRect b="0" l="0" r="0" t="0"/>
          <a:stretch/>
        </p:blipFill>
        <p:spPr>
          <a:xfrm>
            <a:off x="4604195" y="4811611"/>
            <a:ext cx="3308126" cy="1918713"/>
          </a:xfrm>
          <a:prstGeom prst="rect">
            <a:avLst/>
          </a:prstGeom>
          <a:noFill/>
          <a:ln cap="flat" cmpd="sng" w="9525">
            <a:solidFill>
              <a:schemeClr val="accent1"/>
            </a:solidFill>
            <a:prstDash val="solid"/>
            <a:round/>
            <a:headEnd len="sm" w="sm" type="none"/>
            <a:tailEnd len="sm" w="sm" type="none"/>
          </a:ln>
        </p:spPr>
      </p:pic>
      <p:sp>
        <p:nvSpPr>
          <p:cNvPr id="191" name="Google Shape;191;p10"/>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Quattrocento Sans"/>
              <a:buNone/>
            </a:pPr>
            <a:r>
              <a:rPr lang="en-US"/>
              <a:t>Input Devices</a:t>
            </a:r>
            <a:endParaRPr/>
          </a:p>
        </p:txBody>
      </p:sp>
      <p:sp>
        <p:nvSpPr>
          <p:cNvPr id="192" name="Google Shape;192;p10"/>
          <p:cNvSpPr txBox="1"/>
          <p:nvPr>
            <p:ph idx="1" type="body"/>
          </p:nvPr>
        </p:nvSpPr>
        <p:spPr>
          <a:xfrm>
            <a:off x="838200" y="1540759"/>
            <a:ext cx="11110850" cy="463620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US"/>
              <a:t>Allow a computer to accept data and instructions from a user.</a:t>
            </a:r>
            <a:endParaRPr/>
          </a:p>
        </p:txBody>
      </p:sp>
      <p:pic>
        <p:nvPicPr>
          <p:cNvPr descr="https://lh4.googleusercontent.com/aNFrpImM4HES9TNh7PYukNFg-Z9RlNPf5TY1lp4zS66eKr3OsbVKsAAA-0daGDhPaL6gus8oKFHEpv20eU0V3CO57wigeK9Gz92Lc17qbkMaf-SAV3s_cqhz6H8UtfUxseFHVLBFUA" id="193" name="Google Shape;193;p10"/>
          <p:cNvPicPr preferRelativeResize="0"/>
          <p:nvPr/>
        </p:nvPicPr>
        <p:blipFill rotWithShape="1">
          <a:blip r:embed="rId5">
            <a:alphaModFix/>
          </a:blip>
          <a:srcRect b="0" l="0" r="0" t="0"/>
          <a:stretch/>
        </p:blipFill>
        <p:spPr>
          <a:xfrm>
            <a:off x="477232" y="3832922"/>
            <a:ext cx="2638425" cy="1466850"/>
          </a:xfrm>
          <a:prstGeom prst="rect">
            <a:avLst/>
          </a:prstGeom>
          <a:noFill/>
          <a:ln cap="flat" cmpd="sng" w="9525">
            <a:solidFill>
              <a:schemeClr val="accent1"/>
            </a:solidFill>
            <a:prstDash val="solid"/>
            <a:round/>
            <a:headEnd len="sm" w="sm" type="none"/>
            <a:tailEnd len="sm" w="sm" type="none"/>
          </a:ln>
        </p:spPr>
      </p:pic>
      <p:pic>
        <p:nvPicPr>
          <p:cNvPr descr="https://lh5.googleusercontent.com/FN-wzcewHsMazct2rV7E3Ae_uAXVKSx6_i699UWW6iHgWnSCGs5G625CgS95IF8wfvBlCx3EtHX1DVeCsifiQKMONai-oucG9hQUQkJ3VRxCf5hFrH0lkMyagrHtXeM5Lws-19uqrQ" id="194" name="Google Shape;194;p10"/>
          <p:cNvPicPr preferRelativeResize="0"/>
          <p:nvPr/>
        </p:nvPicPr>
        <p:blipFill rotWithShape="1">
          <a:blip r:embed="rId6">
            <a:alphaModFix/>
          </a:blip>
          <a:srcRect b="0" l="0" r="0" t="0"/>
          <a:stretch/>
        </p:blipFill>
        <p:spPr>
          <a:xfrm>
            <a:off x="102402" y="2363697"/>
            <a:ext cx="2545807" cy="1498074"/>
          </a:xfrm>
          <a:prstGeom prst="rect">
            <a:avLst/>
          </a:prstGeom>
          <a:noFill/>
          <a:ln cap="flat" cmpd="sng" w="9525">
            <a:solidFill>
              <a:schemeClr val="accent1"/>
            </a:solidFill>
            <a:prstDash val="solid"/>
            <a:round/>
            <a:headEnd len="sm" w="sm" type="none"/>
            <a:tailEnd len="sm" w="sm" type="none"/>
          </a:ln>
        </p:spPr>
      </p:pic>
      <p:pic>
        <p:nvPicPr>
          <p:cNvPr descr="https://lh5.googleusercontent.com/--SwFrIz30-gj00EalOF2GdvKyJ3GRlCivfV4_P-AMdWkG1LWSkx4GzBIP6Ak9rHvFRQwMPYbqcDCKFKCzohmjoj3tOR5FryMEv91PiSCn5BhjiOueyfgklyIkYz84grwruBU0QU3w" id="195" name="Google Shape;195;p10"/>
          <p:cNvPicPr preferRelativeResize="0"/>
          <p:nvPr/>
        </p:nvPicPr>
        <p:blipFill rotWithShape="1">
          <a:blip r:embed="rId7">
            <a:alphaModFix/>
          </a:blip>
          <a:srcRect b="0" l="0" r="0" t="0"/>
          <a:stretch/>
        </p:blipFill>
        <p:spPr>
          <a:xfrm>
            <a:off x="595092" y="5074119"/>
            <a:ext cx="2638425" cy="1647825"/>
          </a:xfrm>
          <a:prstGeom prst="rect">
            <a:avLst/>
          </a:prstGeom>
          <a:noFill/>
          <a:ln cap="flat" cmpd="sng" w="9525">
            <a:solidFill>
              <a:schemeClr val="accent1"/>
            </a:solidFill>
            <a:prstDash val="solid"/>
            <a:round/>
            <a:headEnd len="sm" w="sm" type="none"/>
            <a:tailEnd len="sm" w="sm" type="none"/>
          </a:ln>
        </p:spPr>
      </p:pic>
      <p:pic>
        <p:nvPicPr>
          <p:cNvPr descr="https://lh3.googleusercontent.com/5ZxloyOcUQYKOtlmBZ0hCccP69wB5hyfaoR6PS6ScPujeSQquREOZ-h4DYNcFssefn-LLQlYoKR4SRMS_zFTE-nFwzYTQE3rwlvCwFTrlSOZi8qNVWtzDnI7c8jlwpfmzAl1RMYcDQ" id="196" name="Google Shape;196;p10"/>
          <p:cNvPicPr preferRelativeResize="0"/>
          <p:nvPr/>
        </p:nvPicPr>
        <p:blipFill rotWithShape="1">
          <a:blip r:embed="rId8">
            <a:alphaModFix/>
          </a:blip>
          <a:srcRect b="0" l="0" r="0" t="0"/>
          <a:stretch/>
        </p:blipFill>
        <p:spPr>
          <a:xfrm>
            <a:off x="4190968" y="2756685"/>
            <a:ext cx="2993955" cy="1554114"/>
          </a:xfrm>
          <a:prstGeom prst="rect">
            <a:avLst/>
          </a:prstGeom>
          <a:noFill/>
          <a:ln cap="flat" cmpd="sng" w="9525">
            <a:solidFill>
              <a:schemeClr val="accent1"/>
            </a:solidFill>
            <a:prstDash val="solid"/>
            <a:round/>
            <a:headEnd len="sm" w="sm" type="none"/>
            <a:tailEnd len="sm" w="sm" type="none"/>
          </a:ln>
        </p:spPr>
      </p:pic>
      <p:pic>
        <p:nvPicPr>
          <p:cNvPr descr="https://lh6.googleusercontent.com/gaBnCWrXly__03elxLFIH97GdRkyi_-Q1i90VPHdH84fnOzy7KmIdB5nbu5QrZoiu_Ivh5jEgVP_VYkrJP04RiEYKNa7CP0o2I690j9kYOIGmdifgb9PMZgDsdllTqnVmPoSEyTvQg" id="197" name="Google Shape;197;p10"/>
          <p:cNvPicPr preferRelativeResize="0"/>
          <p:nvPr/>
        </p:nvPicPr>
        <p:blipFill rotWithShape="1">
          <a:blip r:embed="rId9">
            <a:alphaModFix/>
          </a:blip>
          <a:srcRect b="0" l="0" r="0" t="0"/>
          <a:stretch/>
        </p:blipFill>
        <p:spPr>
          <a:xfrm>
            <a:off x="5583218" y="4036748"/>
            <a:ext cx="1025564" cy="1025564"/>
          </a:xfrm>
          <a:prstGeom prst="rect">
            <a:avLst/>
          </a:prstGeom>
          <a:noFill/>
          <a:ln cap="flat" cmpd="sng" w="9525">
            <a:solidFill>
              <a:schemeClr val="accent1"/>
            </a:solidFill>
            <a:prstDash val="solid"/>
            <a:round/>
            <a:headEnd len="sm" w="sm" type="none"/>
            <a:tailEnd len="sm" w="sm" type="none"/>
          </a:ln>
        </p:spPr>
      </p:pic>
      <p:pic>
        <p:nvPicPr>
          <p:cNvPr id="198" name="Google Shape;198;p10"/>
          <p:cNvPicPr preferRelativeResize="0"/>
          <p:nvPr/>
        </p:nvPicPr>
        <p:blipFill rotWithShape="1">
          <a:blip r:embed="rId10">
            <a:alphaModFix/>
          </a:blip>
          <a:srcRect b="0" l="0" r="0" t="0"/>
          <a:stretch/>
        </p:blipFill>
        <p:spPr>
          <a:xfrm>
            <a:off x="9635370" y="2440426"/>
            <a:ext cx="2313670" cy="1977136"/>
          </a:xfrm>
          <a:prstGeom prst="rect">
            <a:avLst/>
          </a:prstGeom>
          <a:noFill/>
          <a:ln cap="flat" cmpd="sng" w="9525">
            <a:solidFill>
              <a:schemeClr val="accent1"/>
            </a:solidFill>
            <a:prstDash val="solid"/>
            <a:round/>
            <a:headEnd len="sm" w="sm" type="none"/>
            <a:tailEnd len="sm" w="sm" type="none"/>
          </a:ln>
        </p:spPr>
      </p:pic>
      <p:pic>
        <p:nvPicPr>
          <p:cNvPr id="199" name="Google Shape;199;p10"/>
          <p:cNvPicPr preferRelativeResize="0"/>
          <p:nvPr/>
        </p:nvPicPr>
        <p:blipFill rotWithShape="1">
          <a:blip r:embed="rId11">
            <a:alphaModFix/>
          </a:blip>
          <a:srcRect b="0" l="0" r="0" t="0"/>
          <a:stretch/>
        </p:blipFill>
        <p:spPr>
          <a:xfrm>
            <a:off x="8964772" y="4819992"/>
            <a:ext cx="2984278" cy="1901952"/>
          </a:xfrm>
          <a:prstGeom prst="rect">
            <a:avLst/>
          </a:prstGeom>
          <a:noFill/>
          <a:ln cap="flat" cmpd="sng" w="9525">
            <a:solidFill>
              <a:schemeClr val="accent1"/>
            </a:solidFill>
            <a:prstDash val="solid"/>
            <a:round/>
            <a:headEnd len="sm" w="sm" type="none"/>
            <a:tailEnd len="sm" w="sm" type="none"/>
          </a:ln>
        </p:spPr>
      </p:pic>
      <p:pic>
        <p:nvPicPr>
          <p:cNvPr id="200" name="Google Shape;200;p10"/>
          <p:cNvPicPr preferRelativeResize="0"/>
          <p:nvPr/>
        </p:nvPicPr>
        <p:blipFill rotWithShape="1">
          <a:blip r:embed="rId12">
            <a:alphaModFix/>
          </a:blip>
          <a:srcRect b="0" l="0" r="0" t="0"/>
          <a:stretch/>
        </p:blipFill>
        <p:spPr>
          <a:xfrm>
            <a:off x="10737567" y="4241700"/>
            <a:ext cx="1211448" cy="1025564"/>
          </a:xfrm>
          <a:prstGeom prst="rect">
            <a:avLst/>
          </a:prstGeom>
          <a:noFill/>
          <a:ln cap="flat" cmpd="sng" w="9525">
            <a:solidFill>
              <a:schemeClr val="accent1"/>
            </a:solidFill>
            <a:prstDash val="solid"/>
            <a:round/>
            <a:headEnd len="sm" w="sm" type="none"/>
            <a:tailEnd len="sm" w="sm" type="none"/>
          </a:ln>
        </p:spPr>
      </p:pic>
      <p:pic>
        <p:nvPicPr>
          <p:cNvPr id="201" name="Google Shape;201;p10"/>
          <p:cNvPicPr preferRelativeResize="0"/>
          <p:nvPr/>
        </p:nvPicPr>
        <p:blipFill rotWithShape="1">
          <a:blip r:embed="rId13">
            <a:alphaModFix/>
          </a:blip>
          <a:srcRect b="0" l="0" r="0" t="0"/>
          <a:stretch/>
        </p:blipFill>
        <p:spPr>
          <a:xfrm>
            <a:off x="7786210" y="5054840"/>
            <a:ext cx="1304673" cy="1630841"/>
          </a:xfrm>
          <a:prstGeom prst="rect">
            <a:avLst/>
          </a:prstGeom>
          <a:noFill/>
          <a:ln cap="flat" cmpd="sng" w="9525">
            <a:solidFill>
              <a:schemeClr val="accent1"/>
            </a:solidFill>
            <a:prstDash val="solid"/>
            <a:round/>
            <a:headEnd len="sm" w="sm" type="none"/>
            <a:tailEnd len="sm" w="sm" type="none"/>
          </a:ln>
        </p:spPr>
      </p:pic>
      <p:pic>
        <p:nvPicPr>
          <p:cNvPr id="202" name="Google Shape;202;p10"/>
          <p:cNvPicPr preferRelativeResize="0"/>
          <p:nvPr/>
        </p:nvPicPr>
        <p:blipFill rotWithShape="1">
          <a:blip r:embed="rId14">
            <a:alphaModFix/>
          </a:blip>
          <a:srcRect b="0" l="0" r="0" t="0"/>
          <a:stretch/>
        </p:blipFill>
        <p:spPr>
          <a:xfrm>
            <a:off x="7495614" y="2537374"/>
            <a:ext cx="1142666" cy="1483035"/>
          </a:xfrm>
          <a:prstGeom prst="rect">
            <a:avLst/>
          </a:prstGeom>
          <a:noFill/>
          <a:ln cap="flat" cmpd="sng" w="9525">
            <a:solidFill>
              <a:schemeClr val="accent1"/>
            </a:solidFill>
            <a:prstDash val="solid"/>
            <a:round/>
            <a:headEnd len="sm" w="sm" type="none"/>
            <a:tailEnd len="sm" w="sm" type="none"/>
          </a:ln>
        </p:spPr>
      </p:pic>
      <p:pic>
        <p:nvPicPr>
          <p:cNvPr id="203" name="Google Shape;203;p10"/>
          <p:cNvPicPr preferRelativeResize="0"/>
          <p:nvPr/>
        </p:nvPicPr>
        <p:blipFill rotWithShape="1">
          <a:blip r:embed="rId15">
            <a:alphaModFix/>
          </a:blip>
          <a:srcRect b="0" l="0" r="0" t="0"/>
          <a:stretch/>
        </p:blipFill>
        <p:spPr>
          <a:xfrm>
            <a:off x="8278559" y="3455759"/>
            <a:ext cx="1282700" cy="1054100"/>
          </a:xfrm>
          <a:prstGeom prst="rect">
            <a:avLst/>
          </a:prstGeom>
          <a:noFill/>
          <a:ln cap="flat" cmpd="sng" w="9525">
            <a:solidFill>
              <a:schemeClr val="accent1"/>
            </a:solidFill>
            <a:prstDash val="solid"/>
            <a:round/>
            <a:headEnd len="sm" w="sm" type="none"/>
            <a:tailEnd len="sm" w="sm" type="none"/>
          </a:ln>
        </p:spPr>
      </p:pic>
      <p:pic>
        <p:nvPicPr>
          <p:cNvPr descr="Image result for trackball" id="204" name="Google Shape;204;p10"/>
          <p:cNvPicPr preferRelativeResize="0"/>
          <p:nvPr/>
        </p:nvPicPr>
        <p:blipFill rotWithShape="1">
          <a:blip r:embed="rId16">
            <a:alphaModFix/>
          </a:blip>
          <a:srcRect b="0" l="0" r="0" t="0"/>
          <a:stretch/>
        </p:blipFill>
        <p:spPr>
          <a:xfrm>
            <a:off x="2720799" y="2333279"/>
            <a:ext cx="1687130" cy="1687130"/>
          </a:xfrm>
          <a:prstGeom prst="rect">
            <a:avLst/>
          </a:prstGeom>
          <a:noFill/>
          <a:ln cap="flat" cmpd="sng" w="9525">
            <a:solidFill>
              <a:schemeClr val="accent3"/>
            </a:solidFill>
            <a:prstDash val="solid"/>
            <a:round/>
            <a:headEnd len="sm" w="sm" type="none"/>
            <a:tailEnd len="sm" w="sm" type="none"/>
          </a:ln>
        </p:spPr>
      </p:pic>
      <p:sp>
        <p:nvSpPr>
          <p:cNvPr id="205" name="Google Shape;205;p10"/>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11"/>
          <p:cNvPicPr preferRelativeResize="0"/>
          <p:nvPr/>
        </p:nvPicPr>
        <p:blipFill rotWithShape="1">
          <a:blip r:embed="rId3">
            <a:alphaModFix/>
          </a:blip>
          <a:srcRect b="0" l="0" r="0" t="0"/>
          <a:stretch/>
        </p:blipFill>
        <p:spPr>
          <a:xfrm>
            <a:off x="4588049" y="5183373"/>
            <a:ext cx="3015900" cy="1676727"/>
          </a:xfrm>
          <a:prstGeom prst="rect">
            <a:avLst/>
          </a:prstGeom>
          <a:noFill/>
          <a:ln>
            <a:noFill/>
          </a:ln>
        </p:spPr>
      </p:pic>
      <p:pic>
        <p:nvPicPr>
          <p:cNvPr id="211" name="Google Shape;211;p11"/>
          <p:cNvPicPr preferRelativeResize="0"/>
          <p:nvPr/>
        </p:nvPicPr>
        <p:blipFill rotWithShape="1">
          <a:blip r:embed="rId4">
            <a:alphaModFix/>
          </a:blip>
          <a:srcRect b="0" l="0" r="0" t="0"/>
          <a:stretch/>
        </p:blipFill>
        <p:spPr>
          <a:xfrm>
            <a:off x="9516915" y="4929336"/>
            <a:ext cx="2676933" cy="1795007"/>
          </a:xfrm>
          <a:prstGeom prst="rect">
            <a:avLst/>
          </a:prstGeom>
          <a:noFill/>
          <a:ln>
            <a:noFill/>
          </a:ln>
        </p:spPr>
      </p:pic>
      <p:pic>
        <p:nvPicPr>
          <p:cNvPr id="212" name="Google Shape;212;p11"/>
          <p:cNvPicPr preferRelativeResize="0"/>
          <p:nvPr/>
        </p:nvPicPr>
        <p:blipFill rotWithShape="1">
          <a:blip r:embed="rId5">
            <a:alphaModFix/>
          </a:blip>
          <a:srcRect b="0" l="0" r="0" t="0"/>
          <a:stretch/>
        </p:blipFill>
        <p:spPr>
          <a:xfrm>
            <a:off x="104682" y="5234121"/>
            <a:ext cx="2676933" cy="1575233"/>
          </a:xfrm>
          <a:prstGeom prst="rect">
            <a:avLst/>
          </a:prstGeom>
          <a:noFill/>
          <a:ln>
            <a:noFill/>
          </a:ln>
        </p:spPr>
      </p:pic>
      <p:sp>
        <p:nvSpPr>
          <p:cNvPr id="213" name="Google Shape;213;p11"/>
          <p:cNvSpPr txBox="1"/>
          <p:nvPr>
            <p:ph type="title"/>
          </p:nvPr>
        </p:nvSpPr>
        <p:spPr>
          <a:xfrm>
            <a:off x="609600" y="1"/>
            <a:ext cx="10744200" cy="1228436"/>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chemeClr val="lt1"/>
              </a:buClr>
              <a:buSzPts val="3600"/>
              <a:buFont typeface="Quattrocento Sans"/>
              <a:buNone/>
            </a:pPr>
            <a:br>
              <a:rPr lang="en-US"/>
            </a:br>
            <a:r>
              <a:rPr lang="en-US"/>
              <a:t>Input Devices: Mouse</a:t>
            </a:r>
            <a:endParaRPr/>
          </a:p>
        </p:txBody>
      </p:sp>
      <p:sp>
        <p:nvSpPr>
          <p:cNvPr id="214" name="Google Shape;214;p11"/>
          <p:cNvSpPr txBox="1"/>
          <p:nvPr>
            <p:ph idx="1" type="body"/>
          </p:nvPr>
        </p:nvSpPr>
        <p:spPr>
          <a:xfrm>
            <a:off x="263100" y="1414150"/>
            <a:ext cx="14078400" cy="3908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720"/>
              </a:spcBef>
              <a:spcAft>
                <a:spcPts val="0"/>
              </a:spcAft>
              <a:buClr>
                <a:srgbClr val="7F7F7F"/>
              </a:buClr>
              <a:buSzPts val="2400"/>
              <a:buNone/>
            </a:pPr>
            <a:r>
              <a:rPr lang="en-US" sz="2400"/>
              <a:t>Used to navigate the graphical user interface (GUI).</a:t>
            </a:r>
            <a:endParaRPr sz="2400"/>
          </a:p>
          <a:p>
            <a:pPr indent="0" lvl="0" marL="0" rtl="0" algn="l">
              <a:lnSpc>
                <a:spcPct val="115000"/>
              </a:lnSpc>
              <a:spcBef>
                <a:spcPts val="720"/>
              </a:spcBef>
              <a:spcAft>
                <a:spcPts val="0"/>
              </a:spcAft>
              <a:buClr>
                <a:srgbClr val="7F7F7F"/>
              </a:buClr>
              <a:buSzPts val="2400"/>
              <a:buNone/>
            </a:pPr>
            <a:r>
              <a:rPr lang="en-US" sz="2400"/>
              <a:t>There are many types of mice, distinguished by </a:t>
            </a:r>
            <a:br>
              <a:rPr lang="en-US" sz="2400"/>
            </a:br>
            <a:r>
              <a:rPr lang="en-US" sz="2400"/>
              <a:t>tracking technology and by use case</a:t>
            </a:r>
            <a:endParaRPr sz="2400"/>
          </a:p>
          <a:p>
            <a:pPr indent="0" lvl="0" marL="0" rtl="0" algn="l">
              <a:lnSpc>
                <a:spcPct val="115000"/>
              </a:lnSpc>
              <a:spcBef>
                <a:spcPts val="720"/>
              </a:spcBef>
              <a:spcAft>
                <a:spcPts val="0"/>
              </a:spcAft>
              <a:buClr>
                <a:srgbClr val="7F7F7F"/>
              </a:buClr>
              <a:buSzPts val="2400"/>
              <a:buNone/>
            </a:pPr>
            <a:r>
              <a:rPr b="1" lang="en-US" sz="2400"/>
              <a:t>Technologies</a:t>
            </a:r>
            <a:r>
              <a:rPr lang="en-US" sz="2400"/>
              <a:t>:</a:t>
            </a:r>
            <a:endParaRPr sz="2400"/>
          </a:p>
          <a:p>
            <a:pPr indent="-190500" lvl="0" marL="228600" rtl="0" algn="l">
              <a:lnSpc>
                <a:spcPct val="115000"/>
              </a:lnSpc>
              <a:spcBef>
                <a:spcPts val="720"/>
              </a:spcBef>
              <a:spcAft>
                <a:spcPts val="0"/>
              </a:spcAft>
              <a:buSzPts val="2400"/>
              <a:buChar char="•"/>
            </a:pPr>
            <a:r>
              <a:rPr lang="en-US" sz="2400"/>
              <a:t>Mechanical mice use a ball to measure movement (obsolete now -- why?)</a:t>
            </a:r>
            <a:endParaRPr sz="2400"/>
          </a:p>
          <a:p>
            <a:pPr indent="-190500" lvl="0" marL="228600" rtl="0" algn="l">
              <a:lnSpc>
                <a:spcPct val="115000"/>
              </a:lnSpc>
              <a:spcBef>
                <a:spcPts val="0"/>
              </a:spcBef>
              <a:spcAft>
                <a:spcPts val="0"/>
              </a:spcAft>
              <a:buSzPts val="2400"/>
              <a:buChar char="•"/>
            </a:pPr>
            <a:r>
              <a:rPr lang="en-US" sz="2400"/>
              <a:t>Optical mice use light sources (first LED, then more precise Laser). </a:t>
            </a:r>
            <a:r>
              <a:rPr lang="en-US" sz="1200" u="sng">
                <a:solidFill>
                  <a:srgbClr val="0563C1"/>
                </a:solidFill>
                <a:latin typeface="Calibri"/>
                <a:ea typeface="Calibri"/>
                <a:cs typeface="Calibri"/>
                <a:sym typeface="Calibri"/>
                <a:hlinkClick r:id="rId6">
                  <a:extLst>
                    <a:ext uri="{A12FA001-AC4F-418D-AE19-62706E023703}">
                      <ahyp:hlinkClr val="tx"/>
                    </a:ext>
                  </a:extLst>
                </a:hlinkClick>
              </a:rPr>
              <a:t>https://en.wikipedia.org/wiki/Optical_mouse</a:t>
            </a:r>
            <a:r>
              <a:rPr lang="en-US" sz="1200">
                <a:solidFill>
                  <a:schemeClr val="dk1"/>
                </a:solidFill>
                <a:latin typeface="Calibri"/>
                <a:ea typeface="Calibri"/>
                <a:cs typeface="Calibri"/>
                <a:sym typeface="Calibri"/>
              </a:rPr>
              <a:t> </a:t>
            </a:r>
            <a:endParaRPr sz="2400"/>
          </a:p>
          <a:p>
            <a:pPr indent="0" lvl="0" marL="0" rtl="0" algn="l">
              <a:lnSpc>
                <a:spcPct val="115000"/>
              </a:lnSpc>
              <a:spcBef>
                <a:spcPts val="720"/>
              </a:spcBef>
              <a:spcAft>
                <a:spcPts val="0"/>
              </a:spcAft>
              <a:buSzPts val="3000"/>
              <a:buNone/>
            </a:pPr>
            <a:r>
              <a:rPr b="1" lang="en-US" sz="2400"/>
              <a:t>Purposes:</a:t>
            </a:r>
            <a:endParaRPr b="1" sz="2400"/>
          </a:p>
          <a:p>
            <a:pPr indent="-361950" lvl="0" marL="457200" rtl="0" algn="l">
              <a:lnSpc>
                <a:spcPct val="115000"/>
              </a:lnSpc>
              <a:spcBef>
                <a:spcPts val="720"/>
              </a:spcBef>
              <a:spcAft>
                <a:spcPts val="0"/>
              </a:spcAft>
              <a:buSzPts val="2100"/>
              <a:buChar char="•"/>
            </a:pPr>
            <a:r>
              <a:rPr lang="en-US" sz="2100"/>
              <a:t>Many! “Gaming” (many buttons), Ergonomic (optimize human comfort), etc.</a:t>
            </a:r>
            <a:endParaRPr sz="2100"/>
          </a:p>
          <a:p>
            <a:pPr indent="0" lvl="0" marL="0" rtl="0" algn="l">
              <a:lnSpc>
                <a:spcPct val="115000"/>
              </a:lnSpc>
              <a:spcBef>
                <a:spcPts val="720"/>
              </a:spcBef>
              <a:spcAft>
                <a:spcPts val="0"/>
              </a:spcAft>
              <a:buSzPts val="3000"/>
              <a:buNone/>
            </a:pPr>
            <a:r>
              <a:rPr lang="en-US" sz="2400"/>
              <a:t> </a:t>
            </a:r>
            <a:endParaRPr sz="2400"/>
          </a:p>
          <a:p>
            <a:pPr indent="0" lvl="0" marL="0" rtl="0" algn="l">
              <a:lnSpc>
                <a:spcPct val="115000"/>
              </a:lnSpc>
              <a:spcBef>
                <a:spcPts val="720"/>
              </a:spcBef>
              <a:spcAft>
                <a:spcPts val="0"/>
              </a:spcAft>
              <a:buSzPts val="3000"/>
              <a:buNone/>
            </a:pPr>
            <a:r>
              <a:t/>
            </a:r>
            <a:endParaRPr sz="2400"/>
          </a:p>
          <a:p>
            <a:pPr indent="0" lvl="0" marL="0" rtl="0" algn="l">
              <a:lnSpc>
                <a:spcPct val="115000"/>
              </a:lnSpc>
              <a:spcBef>
                <a:spcPts val="2133"/>
              </a:spcBef>
              <a:spcAft>
                <a:spcPts val="2133"/>
              </a:spcAft>
              <a:buClr>
                <a:srgbClr val="7F7F7F"/>
              </a:buClr>
              <a:buSzPts val="2400"/>
              <a:buNone/>
            </a:pPr>
            <a:br>
              <a:rPr lang="en-US" sz="2400"/>
            </a:br>
            <a:endParaRPr sz="2400"/>
          </a:p>
        </p:txBody>
      </p:sp>
      <p:pic>
        <p:nvPicPr>
          <p:cNvPr id="215" name="Google Shape;215;p11"/>
          <p:cNvPicPr preferRelativeResize="0"/>
          <p:nvPr/>
        </p:nvPicPr>
        <p:blipFill rotWithShape="1">
          <a:blip r:embed="rId7">
            <a:alphaModFix/>
          </a:blip>
          <a:srcRect b="0" l="0" r="0" t="0"/>
          <a:stretch/>
        </p:blipFill>
        <p:spPr>
          <a:xfrm>
            <a:off x="9841250" y="1621813"/>
            <a:ext cx="2095500" cy="1400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lcomeDoc">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2017-10-15T21:06:31Z</dcterms:created>
  <dc:creator>Aref Mourtada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